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71" r:id="rId7"/>
    <p:sldId id="278" r:id="rId8"/>
    <p:sldId id="272" r:id="rId9"/>
    <p:sldId id="279" r:id="rId10"/>
    <p:sldId id="282" r:id="rId11"/>
    <p:sldId id="280" r:id="rId12"/>
    <p:sldId id="281" r:id="rId13"/>
    <p:sldId id="268" r:id="rId14"/>
    <p:sldId id="283" r:id="rId15"/>
    <p:sldId id="288" r:id="rId16"/>
    <p:sldId id="276" r:id="rId17"/>
    <p:sldId id="289" r:id="rId18"/>
    <p:sldId id="292" r:id="rId19"/>
    <p:sldId id="290" r:id="rId20"/>
    <p:sldId id="269" r:id="rId21"/>
    <p:sldId id="270" r:id="rId22"/>
    <p:sldId id="291" r:id="rId23"/>
    <p:sldId id="285" r:id="rId24"/>
    <p:sldId id="286" r:id="rId25"/>
    <p:sldId id="287"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AAF45-19FE-481D-91F9-A2F54ED8F19E}" v="31" dt="2022-06-28T08:25:11.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BDFAAF45-19FE-481D-91F9-A2F54ED8F19E}"/>
    <pc:docChg chg="undo custSel addSld delSld modSld sldOrd">
      <pc:chgData name="Pascalle Cup" userId="abbe84a0-611b-406e-b251-e8b4b71c069a" providerId="ADAL" clId="{BDFAAF45-19FE-481D-91F9-A2F54ED8F19E}" dt="2022-06-28T09:14:48.271" v="650" actId="20577"/>
      <pc:docMkLst>
        <pc:docMk/>
      </pc:docMkLst>
      <pc:sldChg chg="addSp modSp mod setBg">
        <pc:chgData name="Pascalle Cup" userId="abbe84a0-611b-406e-b251-e8b4b71c069a" providerId="ADAL" clId="{BDFAAF45-19FE-481D-91F9-A2F54ED8F19E}" dt="2022-06-27T14:10:19.556" v="112" actId="26606"/>
        <pc:sldMkLst>
          <pc:docMk/>
          <pc:sldMk cId="3804568110" sldId="256"/>
        </pc:sldMkLst>
        <pc:spChg chg="mod">
          <ac:chgData name="Pascalle Cup" userId="abbe84a0-611b-406e-b251-e8b4b71c069a" providerId="ADAL" clId="{BDFAAF45-19FE-481D-91F9-A2F54ED8F19E}" dt="2022-06-27T14:10:19.556" v="112" actId="26606"/>
          <ac:spMkLst>
            <pc:docMk/>
            <pc:sldMk cId="3804568110" sldId="256"/>
            <ac:spMk id="2" creationId="{E6A8DC51-EF3B-86E8-CC7C-DA5538D14632}"/>
          </ac:spMkLst>
        </pc:spChg>
        <pc:spChg chg="mod">
          <ac:chgData name="Pascalle Cup" userId="abbe84a0-611b-406e-b251-e8b4b71c069a" providerId="ADAL" clId="{BDFAAF45-19FE-481D-91F9-A2F54ED8F19E}" dt="2022-06-27T14:10:19.556" v="112" actId="26606"/>
          <ac:spMkLst>
            <pc:docMk/>
            <pc:sldMk cId="3804568110" sldId="256"/>
            <ac:spMk id="3" creationId="{AD22B840-C63D-A8AD-5E47-FA28335E7C69}"/>
          </ac:spMkLst>
        </pc:spChg>
        <pc:spChg chg="add">
          <ac:chgData name="Pascalle Cup" userId="abbe84a0-611b-406e-b251-e8b4b71c069a" providerId="ADAL" clId="{BDFAAF45-19FE-481D-91F9-A2F54ED8F19E}" dt="2022-06-27T14:10:19.556" v="112" actId="26606"/>
          <ac:spMkLst>
            <pc:docMk/>
            <pc:sldMk cId="3804568110" sldId="256"/>
            <ac:spMk id="8" creationId="{59EF30C2-29AC-4A0D-BC0A-A679CF113EDD}"/>
          </ac:spMkLst>
        </pc:spChg>
        <pc:spChg chg="add">
          <ac:chgData name="Pascalle Cup" userId="abbe84a0-611b-406e-b251-e8b4b71c069a" providerId="ADAL" clId="{BDFAAF45-19FE-481D-91F9-A2F54ED8F19E}" dt="2022-06-27T14:10:19.556" v="112" actId="26606"/>
          <ac:spMkLst>
            <pc:docMk/>
            <pc:sldMk cId="3804568110" sldId="256"/>
            <ac:spMk id="10" creationId="{9C682A1A-5B2D-4111-BBD6-620165633E5B}"/>
          </ac:spMkLst>
        </pc:spChg>
        <pc:spChg chg="add">
          <ac:chgData name="Pascalle Cup" userId="abbe84a0-611b-406e-b251-e8b4b71c069a" providerId="ADAL" clId="{BDFAAF45-19FE-481D-91F9-A2F54ED8F19E}" dt="2022-06-27T14:10:19.556" v="112" actId="26606"/>
          <ac:spMkLst>
            <pc:docMk/>
            <pc:sldMk cId="3804568110" sldId="256"/>
            <ac:spMk id="14" creationId="{A04F1504-431A-4D86-9091-AE7E4B33376B}"/>
          </ac:spMkLst>
        </pc:spChg>
        <pc:spChg chg="add">
          <ac:chgData name="Pascalle Cup" userId="abbe84a0-611b-406e-b251-e8b4b71c069a" providerId="ADAL" clId="{BDFAAF45-19FE-481D-91F9-A2F54ED8F19E}" dt="2022-06-27T14:10:19.556" v="112" actId="26606"/>
          <ac:spMkLst>
            <pc:docMk/>
            <pc:sldMk cId="3804568110" sldId="256"/>
            <ac:spMk id="16" creationId="{EA804283-B929-4503-802F-4585376E2B42}"/>
          </ac:spMkLst>
        </pc:spChg>
        <pc:spChg chg="add">
          <ac:chgData name="Pascalle Cup" userId="abbe84a0-611b-406e-b251-e8b4b71c069a" providerId="ADAL" clId="{BDFAAF45-19FE-481D-91F9-A2F54ED8F19E}" dt="2022-06-27T14:10:19.556" v="112" actId="26606"/>
          <ac:spMkLst>
            <pc:docMk/>
            <pc:sldMk cId="3804568110" sldId="256"/>
            <ac:spMk id="18" creationId="{AD3811F5-514E-49A4-B382-673ED228A4CC}"/>
          </ac:spMkLst>
        </pc:spChg>
        <pc:spChg chg="add">
          <ac:chgData name="Pascalle Cup" userId="abbe84a0-611b-406e-b251-e8b4b71c069a" providerId="ADAL" clId="{BDFAAF45-19FE-481D-91F9-A2F54ED8F19E}" dt="2022-06-27T14:10:19.556" v="112" actId="26606"/>
          <ac:spMkLst>
            <pc:docMk/>
            <pc:sldMk cId="3804568110" sldId="256"/>
            <ac:spMk id="20" creationId="{067AD921-1CEE-4C1B-9AA3-C66D908DDD14}"/>
          </ac:spMkLst>
        </pc:spChg>
        <pc:spChg chg="add">
          <ac:chgData name="Pascalle Cup" userId="abbe84a0-611b-406e-b251-e8b4b71c069a" providerId="ADAL" clId="{BDFAAF45-19FE-481D-91F9-A2F54ED8F19E}" dt="2022-06-27T14:10:19.556" v="112" actId="26606"/>
          <ac:spMkLst>
            <pc:docMk/>
            <pc:sldMk cId="3804568110" sldId="256"/>
            <ac:spMk id="22" creationId="{C36A08F5-3B56-47C5-A371-9187BE56E1E5}"/>
          </ac:spMkLst>
        </pc:spChg>
        <pc:cxnChg chg="add">
          <ac:chgData name="Pascalle Cup" userId="abbe84a0-611b-406e-b251-e8b4b71c069a" providerId="ADAL" clId="{BDFAAF45-19FE-481D-91F9-A2F54ED8F19E}" dt="2022-06-27T14:10:19.556" v="112" actId="26606"/>
          <ac:cxnSpMkLst>
            <pc:docMk/>
            <pc:sldMk cId="3804568110" sldId="256"/>
            <ac:cxnSpMk id="12" creationId="{266A0658-1CC4-4B0D-AAB7-A702286AFB03}"/>
          </ac:cxnSpMkLst>
        </pc:cxnChg>
      </pc:sldChg>
      <pc:sldChg chg="del">
        <pc:chgData name="Pascalle Cup" userId="abbe84a0-611b-406e-b251-e8b4b71c069a" providerId="ADAL" clId="{BDFAAF45-19FE-481D-91F9-A2F54ED8F19E}" dt="2022-06-27T14:12:07.834" v="121" actId="47"/>
        <pc:sldMkLst>
          <pc:docMk/>
          <pc:sldMk cId="511368047" sldId="267"/>
        </pc:sldMkLst>
      </pc:sldChg>
      <pc:sldChg chg="addSp delSp modSp mod">
        <pc:chgData name="Pascalle Cup" userId="abbe84a0-611b-406e-b251-e8b4b71c069a" providerId="ADAL" clId="{BDFAAF45-19FE-481D-91F9-A2F54ED8F19E}" dt="2022-06-27T14:12:29.842" v="129" actId="14100"/>
        <pc:sldMkLst>
          <pc:docMk/>
          <pc:sldMk cId="1679776315" sldId="268"/>
        </pc:sldMkLst>
        <pc:spChg chg="del">
          <ac:chgData name="Pascalle Cup" userId="abbe84a0-611b-406e-b251-e8b4b71c069a" providerId="ADAL" clId="{BDFAAF45-19FE-481D-91F9-A2F54ED8F19E}" dt="2022-06-27T14:12:13.107" v="123" actId="478"/>
          <ac:spMkLst>
            <pc:docMk/>
            <pc:sldMk cId="1679776315" sldId="268"/>
            <ac:spMk id="2" creationId="{2105B5F7-5441-41DA-A28A-C487A7AC743F}"/>
          </ac:spMkLst>
        </pc:spChg>
        <pc:spChg chg="del">
          <ac:chgData name="Pascalle Cup" userId="abbe84a0-611b-406e-b251-e8b4b71c069a" providerId="ADAL" clId="{BDFAAF45-19FE-481D-91F9-A2F54ED8F19E}" dt="2022-06-27T14:12:11.709" v="122" actId="478"/>
          <ac:spMkLst>
            <pc:docMk/>
            <pc:sldMk cId="1679776315" sldId="268"/>
            <ac:spMk id="3" creationId="{27442CAD-8DB9-49DE-9527-E9AA0D1F3FA8}"/>
          </ac:spMkLst>
        </pc:spChg>
        <pc:spChg chg="del">
          <ac:chgData name="Pascalle Cup" userId="abbe84a0-611b-406e-b251-e8b4b71c069a" providerId="ADAL" clId="{BDFAAF45-19FE-481D-91F9-A2F54ED8F19E}" dt="2022-06-27T14:12:14.996" v="124" actId="478"/>
          <ac:spMkLst>
            <pc:docMk/>
            <pc:sldMk cId="1679776315" sldId="268"/>
            <ac:spMk id="4" creationId="{6C21B7A4-8FD3-4C1B-9E86-848B39D1D8E6}"/>
          </ac:spMkLst>
        </pc:spChg>
        <pc:spChg chg="add del mod">
          <ac:chgData name="Pascalle Cup" userId="abbe84a0-611b-406e-b251-e8b4b71c069a" providerId="ADAL" clId="{BDFAAF45-19FE-481D-91F9-A2F54ED8F19E}" dt="2022-06-27T14:12:15.889" v="125" actId="478"/>
          <ac:spMkLst>
            <pc:docMk/>
            <pc:sldMk cId="1679776315" sldId="268"/>
            <ac:spMk id="7" creationId="{FB105152-9B65-7EE2-57EE-D6025B88E5BB}"/>
          </ac:spMkLst>
        </pc:spChg>
        <pc:picChg chg="mod">
          <ac:chgData name="Pascalle Cup" userId="abbe84a0-611b-406e-b251-e8b4b71c069a" providerId="ADAL" clId="{BDFAAF45-19FE-481D-91F9-A2F54ED8F19E}" dt="2022-06-27T14:12:29.842" v="129" actId="14100"/>
          <ac:picMkLst>
            <pc:docMk/>
            <pc:sldMk cId="1679776315" sldId="268"/>
            <ac:picMk id="6" creationId="{DA46B296-9B96-409E-85DD-67741D901A7B}"/>
          </ac:picMkLst>
        </pc:picChg>
      </pc:sldChg>
      <pc:sldChg chg="addSp modSp del mod delDesignElem">
        <pc:chgData name="Pascalle Cup" userId="abbe84a0-611b-406e-b251-e8b4b71c069a" providerId="ADAL" clId="{BDFAAF45-19FE-481D-91F9-A2F54ED8F19E}" dt="2022-06-28T09:14:40.249" v="648" actId="6549"/>
        <pc:sldMkLst>
          <pc:docMk/>
          <pc:sldMk cId="2154097245" sldId="271"/>
        </pc:sldMkLst>
        <pc:spChg chg="mod">
          <ac:chgData name="Pascalle Cup" userId="abbe84a0-611b-406e-b251-e8b4b71c069a" providerId="ADAL" clId="{BDFAAF45-19FE-481D-91F9-A2F54ED8F19E}" dt="2022-06-28T09:14:40.249" v="648" actId="6549"/>
          <ac:spMkLst>
            <pc:docMk/>
            <pc:sldMk cId="2154097245" sldId="271"/>
            <ac:spMk id="3" creationId="{D1788D26-D742-4D60-9F72-FE953D18FD03}"/>
          </ac:spMkLst>
        </pc:spChg>
        <pc:spChg chg="add">
          <ac:chgData name="Pascalle Cup" userId="abbe84a0-611b-406e-b251-e8b4b71c069a" providerId="ADAL" clId="{BDFAAF45-19FE-481D-91F9-A2F54ED8F19E}" dt="2022-06-27T13:41:59.766" v="1"/>
          <ac:spMkLst>
            <pc:docMk/>
            <pc:sldMk cId="2154097245" sldId="271"/>
            <ac:spMk id="5" creationId="{CBB2B1F0-0DD6-4744-9A46-7A344FB48E40}"/>
          </ac:spMkLst>
        </pc:spChg>
        <pc:spChg chg="add">
          <ac:chgData name="Pascalle Cup" userId="abbe84a0-611b-406e-b251-e8b4b71c069a" providerId="ADAL" clId="{BDFAAF45-19FE-481D-91F9-A2F54ED8F19E}" dt="2022-06-27T13:41:59.766" v="1"/>
          <ac:spMkLst>
            <pc:docMk/>
            <pc:sldMk cId="2154097245" sldId="271"/>
            <ac:spMk id="6" creationId="{52D502E5-F6B4-4D58-B4AE-FC466FF15EE8}"/>
          </ac:spMkLst>
        </pc:spChg>
        <pc:spChg chg="add">
          <ac:chgData name="Pascalle Cup" userId="abbe84a0-611b-406e-b251-e8b4b71c069a" providerId="ADAL" clId="{BDFAAF45-19FE-481D-91F9-A2F54ED8F19E}" dt="2022-06-27T13:41:59.766" v="1"/>
          <ac:spMkLst>
            <pc:docMk/>
            <pc:sldMk cId="2154097245" sldId="271"/>
            <ac:spMk id="12" creationId="{9DECDBF4-02B6-4BB4-B65B-B8107AD6A9E8}"/>
          </ac:spMkLst>
        </pc:spChg>
      </pc:sldChg>
      <pc:sldChg chg="modSp">
        <pc:chgData name="Pascalle Cup" userId="abbe84a0-611b-406e-b251-e8b4b71c069a" providerId="ADAL" clId="{BDFAAF45-19FE-481D-91F9-A2F54ED8F19E}" dt="2022-06-27T14:11:01.347" v="119" actId="20577"/>
        <pc:sldMkLst>
          <pc:docMk/>
          <pc:sldMk cId="766139012" sldId="272"/>
        </pc:sldMkLst>
        <pc:spChg chg="mod">
          <ac:chgData name="Pascalle Cup" userId="abbe84a0-611b-406e-b251-e8b4b71c069a" providerId="ADAL" clId="{BDFAAF45-19FE-481D-91F9-A2F54ED8F19E}" dt="2022-06-27T14:11:01.347" v="119" actId="20577"/>
          <ac:spMkLst>
            <pc:docMk/>
            <pc:sldMk cId="766139012" sldId="272"/>
            <ac:spMk id="5" creationId="{C2CEE088-CEFB-4596-A1EA-A62593C4324D}"/>
          </ac:spMkLst>
        </pc:spChg>
      </pc:sldChg>
      <pc:sldChg chg="modSp del mod">
        <pc:chgData name="Pascalle Cup" userId="abbe84a0-611b-406e-b251-e8b4b71c069a" providerId="ADAL" clId="{BDFAAF45-19FE-481D-91F9-A2F54ED8F19E}" dt="2022-06-27T14:16:02.809" v="226" actId="47"/>
        <pc:sldMkLst>
          <pc:docMk/>
          <pc:sldMk cId="4219589037" sldId="273"/>
        </pc:sldMkLst>
        <pc:spChg chg="mod">
          <ac:chgData name="Pascalle Cup" userId="abbe84a0-611b-406e-b251-e8b4b71c069a" providerId="ADAL" clId="{BDFAAF45-19FE-481D-91F9-A2F54ED8F19E}" dt="2022-06-27T14:14:27.994" v="136" actId="21"/>
          <ac:spMkLst>
            <pc:docMk/>
            <pc:sldMk cId="4219589037" sldId="273"/>
            <ac:spMk id="4" creationId="{238E6922-88CE-42DF-8E9C-4229777A9EDF}"/>
          </ac:spMkLst>
        </pc:spChg>
      </pc:sldChg>
      <pc:sldChg chg="modSp del mod">
        <pc:chgData name="Pascalle Cup" userId="abbe84a0-611b-406e-b251-e8b4b71c069a" providerId="ADAL" clId="{BDFAAF45-19FE-481D-91F9-A2F54ED8F19E}" dt="2022-06-27T14:16:04.404" v="227" actId="47"/>
        <pc:sldMkLst>
          <pc:docMk/>
          <pc:sldMk cId="3701928254" sldId="274"/>
        </pc:sldMkLst>
        <pc:spChg chg="mod">
          <ac:chgData name="Pascalle Cup" userId="abbe84a0-611b-406e-b251-e8b4b71c069a" providerId="ADAL" clId="{BDFAAF45-19FE-481D-91F9-A2F54ED8F19E}" dt="2022-06-27T14:14:51.995" v="195" actId="21"/>
          <ac:spMkLst>
            <pc:docMk/>
            <pc:sldMk cId="3701928254" sldId="274"/>
            <ac:spMk id="4" creationId="{238E6922-88CE-42DF-8E9C-4229777A9EDF}"/>
          </ac:spMkLst>
        </pc:spChg>
      </pc:sldChg>
      <pc:sldChg chg="delSp modSp mod">
        <pc:chgData name="Pascalle Cup" userId="abbe84a0-611b-406e-b251-e8b4b71c069a" providerId="ADAL" clId="{BDFAAF45-19FE-481D-91F9-A2F54ED8F19E}" dt="2022-06-27T14:16:19.423" v="231" actId="1076"/>
        <pc:sldMkLst>
          <pc:docMk/>
          <pc:sldMk cId="3408998235" sldId="276"/>
        </pc:sldMkLst>
        <pc:spChg chg="mod">
          <ac:chgData name="Pascalle Cup" userId="abbe84a0-611b-406e-b251-e8b4b71c069a" providerId="ADAL" clId="{BDFAAF45-19FE-481D-91F9-A2F54ED8F19E}" dt="2022-06-27T14:16:15.750" v="230" actId="1076"/>
          <ac:spMkLst>
            <pc:docMk/>
            <pc:sldMk cId="3408998235" sldId="276"/>
            <ac:spMk id="2" creationId="{2E2BA785-61CA-40CC-AC7A-30F502F6B8E9}"/>
          </ac:spMkLst>
        </pc:spChg>
        <pc:spChg chg="del">
          <ac:chgData name="Pascalle Cup" userId="abbe84a0-611b-406e-b251-e8b4b71c069a" providerId="ADAL" clId="{BDFAAF45-19FE-481D-91F9-A2F54ED8F19E}" dt="2022-06-27T14:16:11.904" v="228" actId="478"/>
          <ac:spMkLst>
            <pc:docMk/>
            <pc:sldMk cId="3408998235" sldId="276"/>
            <ac:spMk id="3" creationId="{0F2AA814-D8BA-4C16-8627-A177B30876DE}"/>
          </ac:spMkLst>
        </pc:spChg>
        <pc:spChg chg="mod">
          <ac:chgData name="Pascalle Cup" userId="abbe84a0-611b-406e-b251-e8b4b71c069a" providerId="ADAL" clId="{BDFAAF45-19FE-481D-91F9-A2F54ED8F19E}" dt="2022-06-27T14:16:19.423" v="231" actId="1076"/>
          <ac:spMkLst>
            <pc:docMk/>
            <pc:sldMk cId="3408998235" sldId="276"/>
            <ac:spMk id="4" creationId="{173FE699-8966-4706-9101-1FA12116A11C}"/>
          </ac:spMkLst>
        </pc:spChg>
        <pc:picChg chg="mod">
          <ac:chgData name="Pascalle Cup" userId="abbe84a0-611b-406e-b251-e8b4b71c069a" providerId="ADAL" clId="{BDFAAF45-19FE-481D-91F9-A2F54ED8F19E}" dt="2022-06-27T14:16:13.591" v="229" actId="1076"/>
          <ac:picMkLst>
            <pc:docMk/>
            <pc:sldMk cId="3408998235" sldId="276"/>
            <ac:picMk id="10" creationId="{F7D06F25-6D3D-41F8-BD9B-F866983C40D8}"/>
          </ac:picMkLst>
        </pc:picChg>
      </pc:sldChg>
      <pc:sldChg chg="modSp">
        <pc:chgData name="Pascalle Cup" userId="abbe84a0-611b-406e-b251-e8b4b71c069a" providerId="ADAL" clId="{BDFAAF45-19FE-481D-91F9-A2F54ED8F19E}" dt="2022-06-27T14:10:34.902" v="113" actId="6549"/>
        <pc:sldMkLst>
          <pc:docMk/>
          <pc:sldMk cId="1593310803" sldId="278"/>
        </pc:sldMkLst>
        <pc:spChg chg="mod">
          <ac:chgData name="Pascalle Cup" userId="abbe84a0-611b-406e-b251-e8b4b71c069a" providerId="ADAL" clId="{BDFAAF45-19FE-481D-91F9-A2F54ED8F19E}" dt="2022-06-27T14:10:34.902" v="113" actId="6549"/>
          <ac:spMkLst>
            <pc:docMk/>
            <pc:sldMk cId="1593310803" sldId="278"/>
            <ac:spMk id="2" creationId="{AE943D16-3567-4A9D-B954-77A6244D9BBD}"/>
          </ac:spMkLst>
        </pc:spChg>
      </pc:sldChg>
      <pc:sldChg chg="modSp mod">
        <pc:chgData name="Pascalle Cup" userId="abbe84a0-611b-406e-b251-e8b4b71c069a" providerId="ADAL" clId="{BDFAAF45-19FE-481D-91F9-A2F54ED8F19E}" dt="2022-06-27T13:44:36.103" v="5" actId="20577"/>
        <pc:sldMkLst>
          <pc:docMk/>
          <pc:sldMk cId="1719794656" sldId="279"/>
        </pc:sldMkLst>
        <pc:spChg chg="mod">
          <ac:chgData name="Pascalle Cup" userId="abbe84a0-611b-406e-b251-e8b4b71c069a" providerId="ADAL" clId="{BDFAAF45-19FE-481D-91F9-A2F54ED8F19E}" dt="2022-06-27T13:44:36.103" v="5" actId="20577"/>
          <ac:spMkLst>
            <pc:docMk/>
            <pc:sldMk cId="1719794656" sldId="279"/>
            <ac:spMk id="2" creationId="{9C3297D3-358E-4104-9343-CD4A8A589538}"/>
          </ac:spMkLst>
        </pc:spChg>
      </pc:sldChg>
      <pc:sldChg chg="modSp mod">
        <pc:chgData name="Pascalle Cup" userId="abbe84a0-611b-406e-b251-e8b4b71c069a" providerId="ADAL" clId="{BDFAAF45-19FE-481D-91F9-A2F54ED8F19E}" dt="2022-06-27T13:44:53.312" v="6" actId="5793"/>
        <pc:sldMkLst>
          <pc:docMk/>
          <pc:sldMk cId="53590686" sldId="280"/>
        </pc:sldMkLst>
        <pc:spChg chg="mod">
          <ac:chgData name="Pascalle Cup" userId="abbe84a0-611b-406e-b251-e8b4b71c069a" providerId="ADAL" clId="{BDFAAF45-19FE-481D-91F9-A2F54ED8F19E}" dt="2022-06-27T13:44:53.312" v="6" actId="5793"/>
          <ac:spMkLst>
            <pc:docMk/>
            <pc:sldMk cId="53590686" sldId="280"/>
            <ac:spMk id="3" creationId="{6A5ADA28-86E8-4EBD-83B2-B294FBD55F86}"/>
          </ac:spMkLst>
        </pc:spChg>
      </pc:sldChg>
      <pc:sldChg chg="modAnim">
        <pc:chgData name="Pascalle Cup" userId="abbe84a0-611b-406e-b251-e8b4b71c069a" providerId="ADAL" clId="{BDFAAF45-19FE-481D-91F9-A2F54ED8F19E}" dt="2022-06-27T14:11:39.333" v="120"/>
        <pc:sldMkLst>
          <pc:docMk/>
          <pc:sldMk cId="1168595040" sldId="281"/>
        </pc:sldMkLst>
      </pc:sldChg>
      <pc:sldChg chg="delSp modSp mod">
        <pc:chgData name="Pascalle Cup" userId="abbe84a0-611b-406e-b251-e8b4b71c069a" providerId="ADAL" clId="{BDFAAF45-19FE-481D-91F9-A2F54ED8F19E}" dt="2022-06-27T14:12:59.041" v="134" actId="1076"/>
        <pc:sldMkLst>
          <pc:docMk/>
          <pc:sldMk cId="1733233121" sldId="283"/>
        </pc:sldMkLst>
        <pc:spChg chg="del">
          <ac:chgData name="Pascalle Cup" userId="abbe84a0-611b-406e-b251-e8b4b71c069a" providerId="ADAL" clId="{BDFAAF45-19FE-481D-91F9-A2F54ED8F19E}" dt="2022-06-27T14:12:51.985" v="131" actId="478"/>
          <ac:spMkLst>
            <pc:docMk/>
            <pc:sldMk cId="1733233121" sldId="283"/>
            <ac:spMk id="2" creationId="{24AE9EBE-AF58-44FD-9ADC-EDA65A3871EF}"/>
          </ac:spMkLst>
        </pc:spChg>
        <pc:spChg chg="mod">
          <ac:chgData name="Pascalle Cup" userId="abbe84a0-611b-406e-b251-e8b4b71c069a" providerId="ADAL" clId="{BDFAAF45-19FE-481D-91F9-A2F54ED8F19E}" dt="2022-06-27T14:12:59.041" v="134" actId="1076"/>
          <ac:spMkLst>
            <pc:docMk/>
            <pc:sldMk cId="1733233121" sldId="283"/>
            <ac:spMk id="3" creationId="{85EF745A-0072-46EF-8244-53884C94FEFB}"/>
          </ac:spMkLst>
        </pc:spChg>
        <pc:spChg chg="del">
          <ac:chgData name="Pascalle Cup" userId="abbe84a0-611b-406e-b251-e8b4b71c069a" providerId="ADAL" clId="{BDFAAF45-19FE-481D-91F9-A2F54ED8F19E}" dt="2022-06-27T14:12:51.064" v="130" actId="478"/>
          <ac:spMkLst>
            <pc:docMk/>
            <pc:sldMk cId="1733233121" sldId="283"/>
            <ac:spMk id="4" creationId="{5767A760-1FFF-4521-AA8C-4E80DB417A72}"/>
          </ac:spMkLst>
        </pc:spChg>
      </pc:sldChg>
      <pc:sldChg chg="addSp delSp modSp new mod">
        <pc:chgData name="Pascalle Cup" userId="abbe84a0-611b-406e-b251-e8b4b71c069a" providerId="ADAL" clId="{BDFAAF45-19FE-481D-91F9-A2F54ED8F19E}" dt="2022-06-28T08:50:02.212" v="620" actId="20577"/>
        <pc:sldMkLst>
          <pc:docMk/>
          <pc:sldMk cId="4064488552" sldId="286"/>
        </pc:sldMkLst>
        <pc:graphicFrameChg chg="add del mod modGraphic">
          <ac:chgData name="Pascalle Cup" userId="abbe84a0-611b-406e-b251-e8b4b71c069a" providerId="ADAL" clId="{BDFAAF45-19FE-481D-91F9-A2F54ED8F19E}" dt="2022-06-27T13:48:47.289" v="19" actId="478"/>
          <ac:graphicFrameMkLst>
            <pc:docMk/>
            <pc:sldMk cId="4064488552" sldId="286"/>
            <ac:graphicFrameMk id="2" creationId="{9CB379F6-2EFD-7AFE-4A40-5B41BA870411}"/>
          </ac:graphicFrameMkLst>
        </pc:graphicFrameChg>
        <pc:graphicFrameChg chg="add mod modGraphic">
          <ac:chgData name="Pascalle Cup" userId="abbe84a0-611b-406e-b251-e8b4b71c069a" providerId="ADAL" clId="{BDFAAF45-19FE-481D-91F9-A2F54ED8F19E}" dt="2022-06-28T08:50:02.212" v="620" actId="20577"/>
          <ac:graphicFrameMkLst>
            <pc:docMk/>
            <pc:sldMk cId="4064488552" sldId="286"/>
            <ac:graphicFrameMk id="3" creationId="{DABF8F8B-EA5E-E284-6D55-2FD022759BE6}"/>
          </ac:graphicFrameMkLst>
        </pc:graphicFrameChg>
      </pc:sldChg>
      <pc:sldChg chg="addSp delSp modSp new mod setBg">
        <pc:chgData name="Pascalle Cup" userId="abbe84a0-611b-406e-b251-e8b4b71c069a" providerId="ADAL" clId="{BDFAAF45-19FE-481D-91F9-A2F54ED8F19E}" dt="2022-06-27T14:10:09.989" v="111" actId="1076"/>
        <pc:sldMkLst>
          <pc:docMk/>
          <pc:sldMk cId="2102449410" sldId="287"/>
        </pc:sldMkLst>
        <pc:spChg chg="mod">
          <ac:chgData name="Pascalle Cup" userId="abbe84a0-611b-406e-b251-e8b4b71c069a" providerId="ADAL" clId="{BDFAAF45-19FE-481D-91F9-A2F54ED8F19E}" dt="2022-06-27T14:10:09.989" v="111" actId="1076"/>
          <ac:spMkLst>
            <pc:docMk/>
            <pc:sldMk cId="2102449410" sldId="287"/>
            <ac:spMk id="2" creationId="{B751E874-0BC6-29DE-BD7B-27C0F60DB26B}"/>
          </ac:spMkLst>
        </pc:spChg>
        <pc:spChg chg="del mod">
          <ac:chgData name="Pascalle Cup" userId="abbe84a0-611b-406e-b251-e8b4b71c069a" providerId="ADAL" clId="{BDFAAF45-19FE-481D-91F9-A2F54ED8F19E}" dt="2022-06-27T14:10:06.394" v="110" actId="478"/>
          <ac:spMkLst>
            <pc:docMk/>
            <pc:sldMk cId="2102449410" sldId="287"/>
            <ac:spMk id="3" creationId="{5472C09F-B138-2739-0DD0-0D4CBC510644}"/>
          </ac:spMkLst>
        </pc:spChg>
        <pc:spChg chg="add del">
          <ac:chgData name="Pascalle Cup" userId="abbe84a0-611b-406e-b251-e8b4b71c069a" providerId="ADAL" clId="{BDFAAF45-19FE-481D-91F9-A2F54ED8F19E}" dt="2022-06-27T14:10:04.169" v="108" actId="26606"/>
          <ac:spMkLst>
            <pc:docMk/>
            <pc:sldMk cId="2102449410" sldId="287"/>
            <ac:spMk id="8" creationId="{4522B21E-B2B9-4C72-9A71-C87EFD137480}"/>
          </ac:spMkLst>
        </pc:spChg>
        <pc:spChg chg="add del">
          <ac:chgData name="Pascalle Cup" userId="abbe84a0-611b-406e-b251-e8b4b71c069a" providerId="ADAL" clId="{BDFAAF45-19FE-481D-91F9-A2F54ED8F19E}" dt="2022-06-27T14:10:04.169" v="108" actId="26606"/>
          <ac:spMkLst>
            <pc:docMk/>
            <pc:sldMk cId="2102449410" sldId="287"/>
            <ac:spMk id="10" creationId="{5EB7D2A2-F448-44D4-938C-DC84CBCB3B1E}"/>
          </ac:spMkLst>
        </pc:spChg>
        <pc:spChg chg="add del">
          <ac:chgData name="Pascalle Cup" userId="abbe84a0-611b-406e-b251-e8b4b71c069a" providerId="ADAL" clId="{BDFAAF45-19FE-481D-91F9-A2F54ED8F19E}" dt="2022-06-27T14:10:04.169" v="108" actId="26606"/>
          <ac:spMkLst>
            <pc:docMk/>
            <pc:sldMk cId="2102449410" sldId="287"/>
            <ac:spMk id="12" creationId="{871AEA07-1E14-44B4-8E55-64EF049CD66F}"/>
          </ac:spMkLst>
        </pc:spChg>
        <pc:spChg chg="add">
          <ac:chgData name="Pascalle Cup" userId="abbe84a0-611b-406e-b251-e8b4b71c069a" providerId="ADAL" clId="{BDFAAF45-19FE-481D-91F9-A2F54ED8F19E}" dt="2022-06-27T14:10:04.187" v="109" actId="26606"/>
          <ac:spMkLst>
            <pc:docMk/>
            <pc:sldMk cId="2102449410" sldId="287"/>
            <ac:spMk id="16" creationId="{D8142CC3-2B5C-48E6-9DF0-6C8ACBAF23EF}"/>
          </ac:spMkLst>
        </pc:spChg>
        <pc:spChg chg="add">
          <ac:chgData name="Pascalle Cup" userId="abbe84a0-611b-406e-b251-e8b4b71c069a" providerId="ADAL" clId="{BDFAAF45-19FE-481D-91F9-A2F54ED8F19E}" dt="2022-06-27T14:10:04.187" v="109" actId="26606"/>
          <ac:spMkLst>
            <pc:docMk/>
            <pc:sldMk cId="2102449410" sldId="287"/>
            <ac:spMk id="17" creationId="{3001AFEA-2442-4A9F-BA37-8C469F306654}"/>
          </ac:spMkLst>
        </pc:spChg>
        <pc:spChg chg="add">
          <ac:chgData name="Pascalle Cup" userId="abbe84a0-611b-406e-b251-e8b4b71c069a" providerId="ADAL" clId="{BDFAAF45-19FE-481D-91F9-A2F54ED8F19E}" dt="2022-06-27T14:10:04.187" v="109" actId="26606"/>
          <ac:spMkLst>
            <pc:docMk/>
            <pc:sldMk cId="2102449410" sldId="287"/>
            <ac:spMk id="19" creationId="{755E9CD0-04B0-4A3C-B291-AD913379C713}"/>
          </ac:spMkLst>
        </pc:spChg>
        <pc:spChg chg="add">
          <ac:chgData name="Pascalle Cup" userId="abbe84a0-611b-406e-b251-e8b4b71c069a" providerId="ADAL" clId="{BDFAAF45-19FE-481D-91F9-A2F54ED8F19E}" dt="2022-06-27T14:10:04.187" v="109" actId="26606"/>
          <ac:spMkLst>
            <pc:docMk/>
            <pc:sldMk cId="2102449410" sldId="287"/>
            <ac:spMk id="20" creationId="{46A89C79-8EF3-4AF9-B3D9-59A883F41C83}"/>
          </ac:spMkLst>
        </pc:spChg>
        <pc:spChg chg="add">
          <ac:chgData name="Pascalle Cup" userId="abbe84a0-611b-406e-b251-e8b4b71c069a" providerId="ADAL" clId="{BDFAAF45-19FE-481D-91F9-A2F54ED8F19E}" dt="2022-06-27T14:10:04.187" v="109" actId="26606"/>
          <ac:spMkLst>
            <pc:docMk/>
            <pc:sldMk cId="2102449410" sldId="287"/>
            <ac:spMk id="21" creationId="{1DD8BF3B-6066-418C-8D1A-75C5E396FC04}"/>
          </ac:spMkLst>
        </pc:spChg>
        <pc:spChg chg="add">
          <ac:chgData name="Pascalle Cup" userId="abbe84a0-611b-406e-b251-e8b4b71c069a" providerId="ADAL" clId="{BDFAAF45-19FE-481D-91F9-A2F54ED8F19E}" dt="2022-06-27T14:10:04.187" v="109" actId="26606"/>
          <ac:spMkLst>
            <pc:docMk/>
            <pc:sldMk cId="2102449410" sldId="287"/>
            <ac:spMk id="22" creationId="{EFE5CE34-4543-42E5-B82C-1F3D12422CDD}"/>
          </ac:spMkLst>
        </pc:spChg>
        <pc:spChg chg="add">
          <ac:chgData name="Pascalle Cup" userId="abbe84a0-611b-406e-b251-e8b4b71c069a" providerId="ADAL" clId="{BDFAAF45-19FE-481D-91F9-A2F54ED8F19E}" dt="2022-06-27T14:10:04.187" v="109" actId="26606"/>
          <ac:spMkLst>
            <pc:docMk/>
            <pc:sldMk cId="2102449410" sldId="287"/>
            <ac:spMk id="23" creationId="{80BC66F9-7A74-4286-AD22-1174052CC22C}"/>
          </ac:spMkLst>
        </pc:spChg>
        <pc:spChg chg="add">
          <ac:chgData name="Pascalle Cup" userId="abbe84a0-611b-406e-b251-e8b4b71c069a" providerId="ADAL" clId="{BDFAAF45-19FE-481D-91F9-A2F54ED8F19E}" dt="2022-06-27T14:10:04.187" v="109" actId="26606"/>
          <ac:spMkLst>
            <pc:docMk/>
            <pc:sldMk cId="2102449410" sldId="287"/>
            <ac:spMk id="24" creationId="{72AF41FE-63D7-4695-81D2-66D2510E4486}"/>
          </ac:spMkLst>
        </pc:spChg>
        <pc:cxnChg chg="add del">
          <ac:chgData name="Pascalle Cup" userId="abbe84a0-611b-406e-b251-e8b4b71c069a" providerId="ADAL" clId="{BDFAAF45-19FE-481D-91F9-A2F54ED8F19E}" dt="2022-06-27T14:10:04.169" v="108" actId="26606"/>
          <ac:cxnSpMkLst>
            <pc:docMk/>
            <pc:sldMk cId="2102449410" sldId="287"/>
            <ac:cxnSpMk id="14" creationId="{F7C8EA93-3210-4C62-99E9-153C275E3A87}"/>
          </ac:cxnSpMkLst>
        </pc:cxnChg>
        <pc:cxnChg chg="add">
          <ac:chgData name="Pascalle Cup" userId="abbe84a0-611b-406e-b251-e8b4b71c069a" providerId="ADAL" clId="{BDFAAF45-19FE-481D-91F9-A2F54ED8F19E}" dt="2022-06-27T14:10:04.187" v="109" actId="26606"/>
          <ac:cxnSpMkLst>
            <pc:docMk/>
            <pc:sldMk cId="2102449410" sldId="287"/>
            <ac:cxnSpMk id="18" creationId="{7B2D303B-3DD0-4319-9EAD-361847FEC71D}"/>
          </ac:cxnSpMkLst>
        </pc:cxnChg>
      </pc:sldChg>
      <pc:sldChg chg="addSp delSp modSp new del mod modMedia setBg">
        <pc:chgData name="Pascalle Cup" userId="abbe84a0-611b-406e-b251-e8b4b71c069a" providerId="ADAL" clId="{BDFAAF45-19FE-481D-91F9-A2F54ED8F19E}" dt="2022-06-27T14:09:39.528" v="65" actId="2696"/>
        <pc:sldMkLst>
          <pc:docMk/>
          <pc:sldMk cId="2982915823" sldId="287"/>
        </pc:sldMkLst>
        <pc:spChg chg="mod">
          <ac:chgData name="Pascalle Cup" userId="abbe84a0-611b-406e-b251-e8b4b71c069a" providerId="ADAL" clId="{BDFAAF45-19FE-481D-91F9-A2F54ED8F19E}" dt="2022-06-27T14:09:12.763" v="62" actId="26606"/>
          <ac:spMkLst>
            <pc:docMk/>
            <pc:sldMk cId="2982915823" sldId="287"/>
            <ac:spMk id="2" creationId="{FF9D03AE-7935-7E2A-BDDA-E86055CA7F7E}"/>
          </ac:spMkLst>
        </pc:spChg>
        <pc:spChg chg="del">
          <ac:chgData name="Pascalle Cup" userId="abbe84a0-611b-406e-b251-e8b4b71c069a" providerId="ADAL" clId="{BDFAAF45-19FE-481D-91F9-A2F54ED8F19E}" dt="2022-06-27T14:09:01.256" v="60" actId="478"/>
          <ac:spMkLst>
            <pc:docMk/>
            <pc:sldMk cId="2982915823" sldId="287"/>
            <ac:spMk id="3" creationId="{5C714324-93E0-1826-8608-75FB3C1429CC}"/>
          </ac:spMkLst>
        </pc:spChg>
        <pc:spChg chg="add">
          <ac:chgData name="Pascalle Cup" userId="abbe84a0-611b-406e-b251-e8b4b71c069a" providerId="ADAL" clId="{BDFAAF45-19FE-481D-91F9-A2F54ED8F19E}" dt="2022-06-27T14:09:12.763" v="62" actId="26606"/>
          <ac:spMkLst>
            <pc:docMk/>
            <pc:sldMk cId="2982915823" sldId="287"/>
            <ac:spMk id="8" creationId="{C1DD1A8A-57D5-4A81-AD04-532B043C5611}"/>
          </ac:spMkLst>
        </pc:spChg>
        <pc:spChg chg="add">
          <ac:chgData name="Pascalle Cup" userId="abbe84a0-611b-406e-b251-e8b4b71c069a" providerId="ADAL" clId="{BDFAAF45-19FE-481D-91F9-A2F54ED8F19E}" dt="2022-06-27T14:09:12.763" v="62" actId="26606"/>
          <ac:spMkLst>
            <pc:docMk/>
            <pc:sldMk cId="2982915823" sldId="287"/>
            <ac:spMk id="10" creationId="{007891EC-4501-44ED-A8C8-B11B6DB767AB}"/>
          </ac:spMkLst>
        </pc:spChg>
        <pc:picChg chg="add mod">
          <ac:chgData name="Pascalle Cup" userId="abbe84a0-611b-406e-b251-e8b4b71c069a" providerId="ADAL" clId="{BDFAAF45-19FE-481D-91F9-A2F54ED8F19E}" dt="2022-06-27T14:09:26.829" v="64"/>
          <ac:picMkLst>
            <pc:docMk/>
            <pc:sldMk cId="2982915823" sldId="287"/>
            <ac:picMk id="4" creationId="{60F6504D-B7CF-BD06-A0F4-A5618E646D0B}"/>
          </ac:picMkLst>
        </pc:picChg>
      </pc:sldChg>
      <pc:sldChg chg="modSp new mod">
        <pc:chgData name="Pascalle Cup" userId="abbe84a0-611b-406e-b251-e8b4b71c069a" providerId="ADAL" clId="{BDFAAF45-19FE-481D-91F9-A2F54ED8F19E}" dt="2022-06-27T14:15:58.660" v="225" actId="20577"/>
        <pc:sldMkLst>
          <pc:docMk/>
          <pc:sldMk cId="2132258228" sldId="288"/>
        </pc:sldMkLst>
        <pc:spChg chg="mod">
          <ac:chgData name="Pascalle Cup" userId="abbe84a0-611b-406e-b251-e8b4b71c069a" providerId="ADAL" clId="{BDFAAF45-19FE-481D-91F9-A2F54ED8F19E}" dt="2022-06-27T14:14:43.975" v="194" actId="20577"/>
          <ac:spMkLst>
            <pc:docMk/>
            <pc:sldMk cId="2132258228" sldId="288"/>
            <ac:spMk id="2" creationId="{0F5CB387-628F-8758-8E4A-2239616F299D}"/>
          </ac:spMkLst>
        </pc:spChg>
        <pc:spChg chg="mod">
          <ac:chgData name="Pascalle Cup" userId="abbe84a0-611b-406e-b251-e8b4b71c069a" providerId="ADAL" clId="{BDFAAF45-19FE-481D-91F9-A2F54ED8F19E}" dt="2022-06-27T14:14:33.565" v="146" actId="20577"/>
          <ac:spMkLst>
            <pc:docMk/>
            <pc:sldMk cId="2132258228" sldId="288"/>
            <ac:spMk id="3" creationId="{F7E18055-E87C-6760-809D-C73803E108B5}"/>
          </ac:spMkLst>
        </pc:spChg>
        <pc:spChg chg="mod">
          <ac:chgData name="Pascalle Cup" userId="abbe84a0-611b-406e-b251-e8b4b71c069a" providerId="ADAL" clId="{BDFAAF45-19FE-481D-91F9-A2F54ED8F19E}" dt="2022-06-27T14:15:45.158" v="224" actId="6549"/>
          <ac:spMkLst>
            <pc:docMk/>
            <pc:sldMk cId="2132258228" sldId="288"/>
            <ac:spMk id="4" creationId="{A32CFE3E-44DB-8D19-6DA4-B28725831660}"/>
          </ac:spMkLst>
        </pc:spChg>
        <pc:spChg chg="mod">
          <ac:chgData name="Pascalle Cup" userId="abbe84a0-611b-406e-b251-e8b4b71c069a" providerId="ADAL" clId="{BDFAAF45-19FE-481D-91F9-A2F54ED8F19E}" dt="2022-06-27T14:15:00.515" v="204" actId="20577"/>
          <ac:spMkLst>
            <pc:docMk/>
            <pc:sldMk cId="2132258228" sldId="288"/>
            <ac:spMk id="5" creationId="{9A009DF6-7522-7505-3F2E-6579C9EE5813}"/>
          </ac:spMkLst>
        </pc:spChg>
        <pc:spChg chg="mod">
          <ac:chgData name="Pascalle Cup" userId="abbe84a0-611b-406e-b251-e8b4b71c069a" providerId="ADAL" clId="{BDFAAF45-19FE-481D-91F9-A2F54ED8F19E}" dt="2022-06-27T14:15:58.660" v="225" actId="20577"/>
          <ac:spMkLst>
            <pc:docMk/>
            <pc:sldMk cId="2132258228" sldId="288"/>
            <ac:spMk id="6" creationId="{E84E649E-BD5F-0487-9B15-D6B62A4E02CC}"/>
          </ac:spMkLst>
        </pc:spChg>
      </pc:sldChg>
      <pc:sldChg chg="addSp delSp modSp new mod ord modAnim">
        <pc:chgData name="Pascalle Cup" userId="abbe84a0-611b-406e-b251-e8b4b71c069a" providerId="ADAL" clId="{BDFAAF45-19FE-481D-91F9-A2F54ED8F19E}" dt="2022-06-27T14:36:00.742" v="543" actId="1076"/>
        <pc:sldMkLst>
          <pc:docMk/>
          <pc:sldMk cId="2575367717" sldId="289"/>
        </pc:sldMkLst>
        <pc:spChg chg="mod">
          <ac:chgData name="Pascalle Cup" userId="abbe84a0-611b-406e-b251-e8b4b71c069a" providerId="ADAL" clId="{BDFAAF45-19FE-481D-91F9-A2F54ED8F19E}" dt="2022-06-27T14:17:10.553" v="311" actId="20577"/>
          <ac:spMkLst>
            <pc:docMk/>
            <pc:sldMk cId="2575367717" sldId="289"/>
            <ac:spMk id="2" creationId="{564E6DC5-CD3F-6663-9918-FD9B95F121BB}"/>
          </ac:spMkLst>
        </pc:spChg>
        <pc:spChg chg="add mod">
          <ac:chgData name="Pascalle Cup" userId="abbe84a0-611b-406e-b251-e8b4b71c069a" providerId="ADAL" clId="{BDFAAF45-19FE-481D-91F9-A2F54ED8F19E}" dt="2022-06-27T14:30:06.439" v="527" actId="1076"/>
          <ac:spMkLst>
            <pc:docMk/>
            <pc:sldMk cId="2575367717" sldId="289"/>
            <ac:spMk id="3" creationId="{FC2C14EC-4FEF-A950-0717-3CDE262BD01B}"/>
          </ac:spMkLst>
        </pc:spChg>
        <pc:spChg chg="add del mod">
          <ac:chgData name="Pascalle Cup" userId="abbe84a0-611b-406e-b251-e8b4b71c069a" providerId="ADAL" clId="{BDFAAF45-19FE-481D-91F9-A2F54ED8F19E}" dt="2022-06-27T14:30:11.936" v="530"/>
          <ac:spMkLst>
            <pc:docMk/>
            <pc:sldMk cId="2575367717" sldId="289"/>
            <ac:spMk id="4" creationId="{9B628048-0B06-010A-040E-6B3E9DEEA90B}"/>
          </ac:spMkLst>
        </pc:spChg>
        <pc:spChg chg="add mod">
          <ac:chgData name="Pascalle Cup" userId="abbe84a0-611b-406e-b251-e8b4b71c069a" providerId="ADAL" clId="{BDFAAF45-19FE-481D-91F9-A2F54ED8F19E}" dt="2022-06-27T14:29:01.945" v="469" actId="403"/>
          <ac:spMkLst>
            <pc:docMk/>
            <pc:sldMk cId="2575367717" sldId="289"/>
            <ac:spMk id="6" creationId="{983E9E9D-2B16-0B2C-C350-1545438DE419}"/>
          </ac:spMkLst>
        </pc:spChg>
        <pc:spChg chg="add mod">
          <ac:chgData name="Pascalle Cup" userId="abbe84a0-611b-406e-b251-e8b4b71c069a" providerId="ADAL" clId="{BDFAAF45-19FE-481D-91F9-A2F54ED8F19E}" dt="2022-06-27T14:36:00.742" v="543" actId="1076"/>
          <ac:spMkLst>
            <pc:docMk/>
            <pc:sldMk cId="2575367717" sldId="289"/>
            <ac:spMk id="7" creationId="{CE25EDB5-9F0C-43E0-0CA8-A4424A3A6208}"/>
          </ac:spMkLst>
        </pc:spChg>
        <pc:spChg chg="add mod">
          <ac:chgData name="Pascalle Cup" userId="abbe84a0-611b-406e-b251-e8b4b71c069a" providerId="ADAL" clId="{BDFAAF45-19FE-481D-91F9-A2F54ED8F19E}" dt="2022-06-27T14:35:56.199" v="542" actId="1076"/>
          <ac:spMkLst>
            <pc:docMk/>
            <pc:sldMk cId="2575367717" sldId="289"/>
            <ac:spMk id="8" creationId="{0F21CE6E-2074-9AD0-397A-98495ECF0EC0}"/>
          </ac:spMkLst>
        </pc:spChg>
      </pc:sldChg>
      <pc:sldChg chg="modSp mod">
        <pc:chgData name="Pascalle Cup" userId="abbe84a0-611b-406e-b251-e8b4b71c069a" providerId="ADAL" clId="{BDFAAF45-19FE-481D-91F9-A2F54ED8F19E}" dt="2022-06-28T09:14:48.271" v="650" actId="20577"/>
        <pc:sldMkLst>
          <pc:docMk/>
          <pc:sldMk cId="2717754300" sldId="290"/>
        </pc:sldMkLst>
        <pc:spChg chg="mod">
          <ac:chgData name="Pascalle Cup" userId="abbe84a0-611b-406e-b251-e8b4b71c069a" providerId="ADAL" clId="{BDFAAF45-19FE-481D-91F9-A2F54ED8F19E}" dt="2022-06-28T09:14:48.271" v="650" actId="20577"/>
          <ac:spMkLst>
            <pc:docMk/>
            <pc:sldMk cId="2717754300" sldId="290"/>
            <ac:spMk id="4" creationId="{CF9B4EA9-C071-4E49-B62F-E5A4B269A059}"/>
          </ac:spMkLst>
        </pc:spChg>
      </pc:sldChg>
      <pc:sldChg chg="addSp delSp modSp new mod setBg addAnim">
        <pc:chgData name="Pascalle Cup" userId="abbe84a0-611b-406e-b251-e8b4b71c069a" providerId="ADAL" clId="{BDFAAF45-19FE-481D-91F9-A2F54ED8F19E}" dt="2022-06-28T08:25:33.607" v="562"/>
        <pc:sldMkLst>
          <pc:docMk/>
          <pc:sldMk cId="1283386347" sldId="292"/>
        </pc:sldMkLst>
        <pc:spChg chg="mod">
          <ac:chgData name="Pascalle Cup" userId="abbe84a0-611b-406e-b251-e8b4b71c069a" providerId="ADAL" clId="{BDFAAF45-19FE-481D-91F9-A2F54ED8F19E}" dt="2022-06-28T08:25:33.604" v="561" actId="26606"/>
          <ac:spMkLst>
            <pc:docMk/>
            <pc:sldMk cId="1283386347" sldId="292"/>
            <ac:spMk id="2" creationId="{7FD8489F-DF77-83C1-9488-47FAC4685B84}"/>
          </ac:spMkLst>
        </pc:spChg>
        <pc:spChg chg="add del">
          <ac:chgData name="Pascalle Cup" userId="abbe84a0-611b-406e-b251-e8b4b71c069a" providerId="ADAL" clId="{BDFAAF45-19FE-481D-91F9-A2F54ED8F19E}" dt="2022-06-28T08:25:33.576" v="560" actId="26606"/>
          <ac:spMkLst>
            <pc:docMk/>
            <pc:sldMk cId="1283386347" sldId="292"/>
            <ac:spMk id="7" creationId="{A8DB9CD9-59B1-4D73-BC4C-98796A48EF9B}"/>
          </ac:spMkLst>
        </pc:spChg>
        <pc:spChg chg="add del">
          <ac:chgData name="Pascalle Cup" userId="abbe84a0-611b-406e-b251-e8b4b71c069a" providerId="ADAL" clId="{BDFAAF45-19FE-481D-91F9-A2F54ED8F19E}" dt="2022-06-28T08:25:33.576" v="560" actId="26606"/>
          <ac:spMkLst>
            <pc:docMk/>
            <pc:sldMk cId="1283386347" sldId="292"/>
            <ac:spMk id="9" creationId="{8874A6A9-41FF-4E33-AFA8-F9F81436A59E}"/>
          </ac:spMkLst>
        </pc:spChg>
        <pc:spChg chg="add">
          <ac:chgData name="Pascalle Cup" userId="abbe84a0-611b-406e-b251-e8b4b71c069a" providerId="ADAL" clId="{BDFAAF45-19FE-481D-91F9-A2F54ED8F19E}" dt="2022-06-28T08:25:33.604" v="561" actId="26606"/>
          <ac:spMkLst>
            <pc:docMk/>
            <pc:sldMk cId="1283386347" sldId="292"/>
            <ac:spMk id="19" creationId="{1849CA57-76BD-4CF2-80BA-D7A46A01B7B1}"/>
          </ac:spMkLst>
        </pc:spChg>
        <pc:spChg chg="add">
          <ac:chgData name="Pascalle Cup" userId="abbe84a0-611b-406e-b251-e8b4b71c069a" providerId="ADAL" clId="{BDFAAF45-19FE-481D-91F9-A2F54ED8F19E}" dt="2022-06-28T08:25:33.604" v="561" actId="26606"/>
          <ac:spMkLst>
            <pc:docMk/>
            <pc:sldMk cId="1283386347" sldId="292"/>
            <ac:spMk id="20" creationId="{88294908-8B00-4F58-BBBA-20F71A40AA9E}"/>
          </ac:spMkLst>
        </pc:spChg>
        <pc:spChg chg="add">
          <ac:chgData name="Pascalle Cup" userId="abbe84a0-611b-406e-b251-e8b4b71c069a" providerId="ADAL" clId="{BDFAAF45-19FE-481D-91F9-A2F54ED8F19E}" dt="2022-06-28T08:25:33.604" v="561" actId="26606"/>
          <ac:spMkLst>
            <pc:docMk/>
            <pc:sldMk cId="1283386347" sldId="292"/>
            <ac:spMk id="21" creationId="{35E9085E-E730-4768-83D4-6CB7E9897153}"/>
          </ac:spMkLst>
        </pc:spChg>
        <pc:spChg chg="add">
          <ac:chgData name="Pascalle Cup" userId="abbe84a0-611b-406e-b251-e8b4b71c069a" providerId="ADAL" clId="{BDFAAF45-19FE-481D-91F9-A2F54ED8F19E}" dt="2022-06-28T08:25:33.604" v="561" actId="26606"/>
          <ac:spMkLst>
            <pc:docMk/>
            <pc:sldMk cId="1283386347" sldId="292"/>
            <ac:spMk id="22" creationId="{4364C879-1404-4203-8E9D-CC5DE0A621A2}"/>
          </ac:spMkLst>
        </pc:spChg>
        <pc:spChg chg="add">
          <ac:chgData name="Pascalle Cup" userId="abbe84a0-611b-406e-b251-e8b4b71c069a" providerId="ADAL" clId="{BDFAAF45-19FE-481D-91F9-A2F54ED8F19E}" dt="2022-06-28T08:25:33.604" v="561" actId="26606"/>
          <ac:spMkLst>
            <pc:docMk/>
            <pc:sldMk cId="1283386347" sldId="292"/>
            <ac:spMk id="23" creationId="{973272FE-A474-4CAE-8CA2-BCC8B476C3F4}"/>
          </ac:spMkLst>
        </pc:spChg>
        <pc:spChg chg="add">
          <ac:chgData name="Pascalle Cup" userId="abbe84a0-611b-406e-b251-e8b4b71c069a" providerId="ADAL" clId="{BDFAAF45-19FE-481D-91F9-A2F54ED8F19E}" dt="2022-06-28T08:25:33.604" v="561" actId="26606"/>
          <ac:spMkLst>
            <pc:docMk/>
            <pc:sldMk cId="1283386347" sldId="292"/>
            <ac:spMk id="24" creationId="{84617302-4B0D-4351-A6BB-6F0930D943AC}"/>
          </ac:spMkLst>
        </pc:spChg>
        <pc:spChg chg="add">
          <ac:chgData name="Pascalle Cup" userId="abbe84a0-611b-406e-b251-e8b4b71c069a" providerId="ADAL" clId="{BDFAAF45-19FE-481D-91F9-A2F54ED8F19E}" dt="2022-06-28T08:25:33.604" v="561" actId="26606"/>
          <ac:spMkLst>
            <pc:docMk/>
            <pc:sldMk cId="1283386347" sldId="292"/>
            <ac:spMk id="25" creationId="{E07981EA-05A6-437C-88D7-B377B92B031D}"/>
          </ac:spMkLst>
        </pc:spChg>
        <pc:spChg chg="add">
          <ac:chgData name="Pascalle Cup" userId="abbe84a0-611b-406e-b251-e8b4b71c069a" providerId="ADAL" clId="{BDFAAF45-19FE-481D-91F9-A2F54ED8F19E}" dt="2022-06-28T08:25:33.604" v="561" actId="26606"/>
          <ac:spMkLst>
            <pc:docMk/>
            <pc:sldMk cId="1283386347" sldId="292"/>
            <ac:spMk id="26" creationId="{DA2C7802-C2E0-4218-8F89-8DD7CCD2CD1C}"/>
          </ac:spMkLst>
        </pc:spChg>
        <pc:spChg chg="add">
          <ac:chgData name="Pascalle Cup" userId="abbe84a0-611b-406e-b251-e8b4b71c069a" providerId="ADAL" clId="{BDFAAF45-19FE-481D-91F9-A2F54ED8F19E}" dt="2022-06-28T08:25:33.604" v="561" actId="26606"/>
          <ac:spMkLst>
            <pc:docMk/>
            <pc:sldMk cId="1283386347" sldId="292"/>
            <ac:spMk id="27" creationId="{15E3C750-986E-4769-B1AE-49289FBEE757}"/>
          </ac:spMkLst>
        </pc:spChg>
        <pc:spChg chg="add">
          <ac:chgData name="Pascalle Cup" userId="abbe84a0-611b-406e-b251-e8b4b71c069a" providerId="ADAL" clId="{BDFAAF45-19FE-481D-91F9-A2F54ED8F19E}" dt="2022-06-28T08:25:33.604" v="561" actId="26606"/>
          <ac:spMkLst>
            <pc:docMk/>
            <pc:sldMk cId="1283386347" sldId="292"/>
            <ac:spMk id="28" creationId="{A6D7111A-21E5-4EE9-8A78-10E5530F0116}"/>
          </ac:spMkLst>
        </pc:spChg>
        <pc:spChg chg="add">
          <ac:chgData name="Pascalle Cup" userId="abbe84a0-611b-406e-b251-e8b4b71c069a" providerId="ADAL" clId="{BDFAAF45-19FE-481D-91F9-A2F54ED8F19E}" dt="2022-06-28T08:25:33.604" v="561" actId="26606"/>
          <ac:spMkLst>
            <pc:docMk/>
            <pc:sldMk cId="1283386347" sldId="292"/>
            <ac:spMk id="29" creationId="{A3969E80-A77B-49FC-9122-D89AFD5EE118}"/>
          </ac:spMkLst>
        </pc:spChg>
        <pc:grpChg chg="add del">
          <ac:chgData name="Pascalle Cup" userId="abbe84a0-611b-406e-b251-e8b4b71c069a" providerId="ADAL" clId="{BDFAAF45-19FE-481D-91F9-A2F54ED8F19E}" dt="2022-06-28T08:25:33.576" v="560" actId="26606"/>
          <ac:grpSpMkLst>
            <pc:docMk/>
            <pc:sldMk cId="1283386347" sldId="292"/>
            <ac:grpSpMk id="11" creationId="{721D730E-1F97-4071-B143-B05E6D2599BC}"/>
          </ac:grpSpMkLst>
        </pc:grpChg>
      </pc:sldChg>
      <pc:sldMasterChg chg="delSldLayout">
        <pc:chgData name="Pascalle Cup" userId="abbe84a0-611b-406e-b251-e8b4b71c069a" providerId="ADAL" clId="{BDFAAF45-19FE-481D-91F9-A2F54ED8F19E}" dt="2022-06-27T14:12:07.834" v="121" actId="47"/>
        <pc:sldMasterMkLst>
          <pc:docMk/>
          <pc:sldMasterMk cId="3188519360" sldId="2147483660"/>
        </pc:sldMasterMkLst>
        <pc:sldLayoutChg chg="del">
          <pc:chgData name="Pascalle Cup" userId="abbe84a0-611b-406e-b251-e8b4b71c069a" providerId="ADAL" clId="{BDFAAF45-19FE-481D-91F9-A2F54ED8F19E}" dt="2022-06-27T14:12:07.834" v="121" actId="47"/>
          <pc:sldLayoutMkLst>
            <pc:docMk/>
            <pc:sldMasterMk cId="3188519360" sldId="2147483660"/>
            <pc:sldLayoutMk cId="1506226888" sldId="214748367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85A7C-977B-4F5E-95C0-4B88D5606881}" type="doc">
      <dgm:prSet loTypeId="urn:microsoft.com/office/officeart/2005/8/layout/process1" loCatId="process" qsTypeId="urn:microsoft.com/office/officeart/2005/8/quickstyle/simple1" qsCatId="simple" csTypeId="urn:microsoft.com/office/officeart/2005/8/colors/accent1_2" csCatId="accent1" phldr="1"/>
      <dgm:spPr/>
    </dgm:pt>
    <dgm:pt modelId="{B0A9D0A9-6E81-4E82-9565-BC27C7F00454}">
      <dgm:prSet phldrT="[Tekst]"/>
      <dgm:spPr/>
      <dgm:t>
        <a:bodyPr/>
        <a:lstStyle/>
        <a:p>
          <a:r>
            <a:rPr lang="nl-NL" dirty="0"/>
            <a:t>Aanleiding</a:t>
          </a:r>
        </a:p>
      </dgm:t>
    </dgm:pt>
    <dgm:pt modelId="{3E0B18C1-784E-4F7B-936F-E226688B0274}" type="parTrans" cxnId="{DE65DFCF-00BB-43F4-98E6-7DB8131769F2}">
      <dgm:prSet/>
      <dgm:spPr/>
      <dgm:t>
        <a:bodyPr/>
        <a:lstStyle/>
        <a:p>
          <a:endParaRPr lang="nl-NL"/>
        </a:p>
      </dgm:t>
    </dgm:pt>
    <dgm:pt modelId="{C771EFAE-2276-4982-AC31-76C3F47E8CBE}" type="sibTrans" cxnId="{DE65DFCF-00BB-43F4-98E6-7DB8131769F2}">
      <dgm:prSet/>
      <dgm:spPr/>
      <dgm:t>
        <a:bodyPr/>
        <a:lstStyle/>
        <a:p>
          <a:endParaRPr lang="nl-NL"/>
        </a:p>
      </dgm:t>
    </dgm:pt>
    <dgm:pt modelId="{7FAA63B0-2BC6-4158-9800-0A63225E6269}">
      <dgm:prSet phldrT="[Tekst]"/>
      <dgm:spPr/>
      <dgm:t>
        <a:bodyPr/>
        <a:lstStyle/>
        <a:p>
          <a:r>
            <a:rPr lang="nl-NL" dirty="0"/>
            <a:t>Onderzoek </a:t>
          </a:r>
        </a:p>
      </dgm:t>
    </dgm:pt>
    <dgm:pt modelId="{9C0B07AE-CEF7-43A6-80D5-C4D122FDD8FC}" type="parTrans" cxnId="{8EB2D71A-83A9-47D4-989A-480C4B0BF145}">
      <dgm:prSet/>
      <dgm:spPr/>
      <dgm:t>
        <a:bodyPr/>
        <a:lstStyle/>
        <a:p>
          <a:endParaRPr lang="nl-NL"/>
        </a:p>
      </dgm:t>
    </dgm:pt>
    <dgm:pt modelId="{45EC5CB2-6AC4-4300-AB29-E94C625CB61C}" type="sibTrans" cxnId="{8EB2D71A-83A9-47D4-989A-480C4B0BF145}">
      <dgm:prSet/>
      <dgm:spPr/>
      <dgm:t>
        <a:bodyPr/>
        <a:lstStyle/>
        <a:p>
          <a:endParaRPr lang="nl-NL"/>
        </a:p>
      </dgm:t>
    </dgm:pt>
    <dgm:pt modelId="{D8491F73-A7AF-4271-A436-09BAE03B95BC}">
      <dgm:prSet phldrT="[Tekst]"/>
      <dgm:spPr/>
      <dgm:t>
        <a:bodyPr/>
        <a:lstStyle/>
        <a:p>
          <a:r>
            <a:rPr lang="nl-NL" dirty="0"/>
            <a:t>Plan </a:t>
          </a:r>
        </a:p>
      </dgm:t>
    </dgm:pt>
    <dgm:pt modelId="{24819C17-086D-42E2-A04B-4FD1D7157C60}" type="parTrans" cxnId="{E693E8D4-6B5B-4BB6-98A0-967272C2B82D}">
      <dgm:prSet/>
      <dgm:spPr/>
      <dgm:t>
        <a:bodyPr/>
        <a:lstStyle/>
        <a:p>
          <a:endParaRPr lang="nl-NL"/>
        </a:p>
      </dgm:t>
    </dgm:pt>
    <dgm:pt modelId="{C7F954C7-33D5-4B65-B480-87BCACADD132}" type="sibTrans" cxnId="{E693E8D4-6B5B-4BB6-98A0-967272C2B82D}">
      <dgm:prSet/>
      <dgm:spPr/>
      <dgm:t>
        <a:bodyPr/>
        <a:lstStyle/>
        <a:p>
          <a:endParaRPr lang="nl-NL"/>
        </a:p>
      </dgm:t>
    </dgm:pt>
    <dgm:pt modelId="{72618E45-703D-4E2D-9CBE-AA1B80624E1A}">
      <dgm:prSet phldrT="[Tekst]"/>
      <dgm:spPr/>
      <dgm:t>
        <a:bodyPr/>
        <a:lstStyle/>
        <a:p>
          <a:r>
            <a:rPr lang="nl-NL" dirty="0"/>
            <a:t>Uitvoering </a:t>
          </a:r>
        </a:p>
      </dgm:t>
    </dgm:pt>
    <dgm:pt modelId="{86634F3C-5714-4D24-82D8-9029665FBCF9}" type="parTrans" cxnId="{1ADFF96C-0DE3-4F10-8290-880B63035B84}">
      <dgm:prSet/>
      <dgm:spPr/>
      <dgm:t>
        <a:bodyPr/>
        <a:lstStyle/>
        <a:p>
          <a:endParaRPr lang="nl-NL"/>
        </a:p>
      </dgm:t>
    </dgm:pt>
    <dgm:pt modelId="{359A3B8D-770B-4BB1-80A3-918C7DA33B96}" type="sibTrans" cxnId="{1ADFF96C-0DE3-4F10-8290-880B63035B84}">
      <dgm:prSet/>
      <dgm:spPr/>
      <dgm:t>
        <a:bodyPr/>
        <a:lstStyle/>
        <a:p>
          <a:endParaRPr lang="nl-NL"/>
        </a:p>
      </dgm:t>
    </dgm:pt>
    <dgm:pt modelId="{CDB58CAA-0627-4957-BB29-C9E8903714E0}">
      <dgm:prSet phldrT="[Tekst]"/>
      <dgm:spPr/>
      <dgm:t>
        <a:bodyPr/>
        <a:lstStyle/>
        <a:p>
          <a:r>
            <a:rPr lang="nl-NL" dirty="0"/>
            <a:t>Evaluatie </a:t>
          </a:r>
        </a:p>
      </dgm:t>
    </dgm:pt>
    <dgm:pt modelId="{71468268-6520-4BD6-A39B-38F7242CC1A0}" type="parTrans" cxnId="{0D366DB5-DF77-46F9-9A37-EFA11BD393A6}">
      <dgm:prSet/>
      <dgm:spPr/>
      <dgm:t>
        <a:bodyPr/>
        <a:lstStyle/>
        <a:p>
          <a:endParaRPr lang="nl-NL"/>
        </a:p>
      </dgm:t>
    </dgm:pt>
    <dgm:pt modelId="{BF06971A-82D2-4F67-B165-1E1DAFB14A48}" type="sibTrans" cxnId="{0D366DB5-DF77-46F9-9A37-EFA11BD393A6}">
      <dgm:prSet/>
      <dgm:spPr/>
      <dgm:t>
        <a:bodyPr/>
        <a:lstStyle/>
        <a:p>
          <a:endParaRPr lang="nl-NL"/>
        </a:p>
      </dgm:t>
    </dgm:pt>
    <dgm:pt modelId="{4BAEB5BE-56C6-472C-BAA9-128EBD31770B}" type="pres">
      <dgm:prSet presAssocID="{4A585A7C-977B-4F5E-95C0-4B88D5606881}" presName="Name0" presStyleCnt="0">
        <dgm:presLayoutVars>
          <dgm:dir/>
          <dgm:resizeHandles val="exact"/>
        </dgm:presLayoutVars>
      </dgm:prSet>
      <dgm:spPr/>
    </dgm:pt>
    <dgm:pt modelId="{0D94920D-C11D-43EB-9187-CAFEA636C7C1}" type="pres">
      <dgm:prSet presAssocID="{B0A9D0A9-6E81-4E82-9565-BC27C7F00454}" presName="node" presStyleLbl="node1" presStyleIdx="0" presStyleCnt="5">
        <dgm:presLayoutVars>
          <dgm:bulletEnabled val="1"/>
        </dgm:presLayoutVars>
      </dgm:prSet>
      <dgm:spPr/>
    </dgm:pt>
    <dgm:pt modelId="{8F053658-1B2D-4A45-AAA1-0DE1D463061F}" type="pres">
      <dgm:prSet presAssocID="{C771EFAE-2276-4982-AC31-76C3F47E8CBE}" presName="sibTrans" presStyleLbl="sibTrans2D1" presStyleIdx="0" presStyleCnt="4"/>
      <dgm:spPr/>
    </dgm:pt>
    <dgm:pt modelId="{06FDE862-6FE2-4F01-9EF0-645AD751682E}" type="pres">
      <dgm:prSet presAssocID="{C771EFAE-2276-4982-AC31-76C3F47E8CBE}" presName="connectorText" presStyleLbl="sibTrans2D1" presStyleIdx="0" presStyleCnt="4"/>
      <dgm:spPr/>
    </dgm:pt>
    <dgm:pt modelId="{FCDBFD2D-702A-4CC9-A04E-77E6E79CC63B}" type="pres">
      <dgm:prSet presAssocID="{7FAA63B0-2BC6-4158-9800-0A63225E6269}" presName="node" presStyleLbl="node1" presStyleIdx="1" presStyleCnt="5">
        <dgm:presLayoutVars>
          <dgm:bulletEnabled val="1"/>
        </dgm:presLayoutVars>
      </dgm:prSet>
      <dgm:spPr/>
    </dgm:pt>
    <dgm:pt modelId="{EE1088C4-CBFA-4F8D-A265-F0EC3F6DCA3D}" type="pres">
      <dgm:prSet presAssocID="{45EC5CB2-6AC4-4300-AB29-E94C625CB61C}" presName="sibTrans" presStyleLbl="sibTrans2D1" presStyleIdx="1" presStyleCnt="4"/>
      <dgm:spPr/>
    </dgm:pt>
    <dgm:pt modelId="{ADF7332C-CCA5-4338-94D6-083E266D725A}" type="pres">
      <dgm:prSet presAssocID="{45EC5CB2-6AC4-4300-AB29-E94C625CB61C}" presName="connectorText" presStyleLbl="sibTrans2D1" presStyleIdx="1" presStyleCnt="4"/>
      <dgm:spPr/>
    </dgm:pt>
    <dgm:pt modelId="{D3AAA3B4-7C6F-463E-94C9-2A97DEA9044D}" type="pres">
      <dgm:prSet presAssocID="{D8491F73-A7AF-4271-A436-09BAE03B95BC}" presName="node" presStyleLbl="node1" presStyleIdx="2" presStyleCnt="5">
        <dgm:presLayoutVars>
          <dgm:bulletEnabled val="1"/>
        </dgm:presLayoutVars>
      </dgm:prSet>
      <dgm:spPr/>
    </dgm:pt>
    <dgm:pt modelId="{38905F5F-B7FB-4949-B2A8-187D9E3C80D1}" type="pres">
      <dgm:prSet presAssocID="{C7F954C7-33D5-4B65-B480-87BCACADD132}" presName="sibTrans" presStyleLbl="sibTrans2D1" presStyleIdx="2" presStyleCnt="4"/>
      <dgm:spPr/>
    </dgm:pt>
    <dgm:pt modelId="{DA7B7623-86E8-4BD2-993A-B43C3E1260DE}" type="pres">
      <dgm:prSet presAssocID="{C7F954C7-33D5-4B65-B480-87BCACADD132}" presName="connectorText" presStyleLbl="sibTrans2D1" presStyleIdx="2" presStyleCnt="4"/>
      <dgm:spPr/>
    </dgm:pt>
    <dgm:pt modelId="{2CC9A9E3-CD7D-4967-994A-13C91EF85E77}" type="pres">
      <dgm:prSet presAssocID="{72618E45-703D-4E2D-9CBE-AA1B80624E1A}" presName="node" presStyleLbl="node1" presStyleIdx="3" presStyleCnt="5">
        <dgm:presLayoutVars>
          <dgm:bulletEnabled val="1"/>
        </dgm:presLayoutVars>
      </dgm:prSet>
      <dgm:spPr/>
    </dgm:pt>
    <dgm:pt modelId="{97909842-283B-4A3E-95BD-2521CA4214C1}" type="pres">
      <dgm:prSet presAssocID="{359A3B8D-770B-4BB1-80A3-918C7DA33B96}" presName="sibTrans" presStyleLbl="sibTrans2D1" presStyleIdx="3" presStyleCnt="4"/>
      <dgm:spPr/>
    </dgm:pt>
    <dgm:pt modelId="{19C4E301-7B04-4B19-A644-76D74D77F622}" type="pres">
      <dgm:prSet presAssocID="{359A3B8D-770B-4BB1-80A3-918C7DA33B96}" presName="connectorText" presStyleLbl="sibTrans2D1" presStyleIdx="3" presStyleCnt="4"/>
      <dgm:spPr/>
    </dgm:pt>
    <dgm:pt modelId="{D8657035-D71C-4E04-99D8-791517C51BB8}" type="pres">
      <dgm:prSet presAssocID="{CDB58CAA-0627-4957-BB29-C9E8903714E0}" presName="node" presStyleLbl="node1" presStyleIdx="4" presStyleCnt="5">
        <dgm:presLayoutVars>
          <dgm:bulletEnabled val="1"/>
        </dgm:presLayoutVars>
      </dgm:prSet>
      <dgm:spPr/>
    </dgm:pt>
  </dgm:ptLst>
  <dgm:cxnLst>
    <dgm:cxn modelId="{5547940E-F73C-4898-87E1-20AB102325BB}" type="presOf" srcId="{D8491F73-A7AF-4271-A436-09BAE03B95BC}" destId="{D3AAA3B4-7C6F-463E-94C9-2A97DEA9044D}" srcOrd="0" destOrd="0" presId="urn:microsoft.com/office/officeart/2005/8/layout/process1"/>
    <dgm:cxn modelId="{A5F39E12-E119-439C-963A-21BA36480008}" type="presOf" srcId="{72618E45-703D-4E2D-9CBE-AA1B80624E1A}" destId="{2CC9A9E3-CD7D-4967-994A-13C91EF85E77}" srcOrd="0" destOrd="0" presId="urn:microsoft.com/office/officeart/2005/8/layout/process1"/>
    <dgm:cxn modelId="{8EB2D71A-83A9-47D4-989A-480C4B0BF145}" srcId="{4A585A7C-977B-4F5E-95C0-4B88D5606881}" destId="{7FAA63B0-2BC6-4158-9800-0A63225E6269}" srcOrd="1" destOrd="0" parTransId="{9C0B07AE-CEF7-43A6-80D5-C4D122FDD8FC}" sibTransId="{45EC5CB2-6AC4-4300-AB29-E94C625CB61C}"/>
    <dgm:cxn modelId="{50739E64-BFCF-44C5-92A4-46F550FF5F6D}" type="presOf" srcId="{C7F954C7-33D5-4B65-B480-87BCACADD132}" destId="{38905F5F-B7FB-4949-B2A8-187D9E3C80D1}" srcOrd="0" destOrd="0" presId="urn:microsoft.com/office/officeart/2005/8/layout/process1"/>
    <dgm:cxn modelId="{1B2ED748-F6C3-4410-B20A-94341D1085FD}" type="presOf" srcId="{45EC5CB2-6AC4-4300-AB29-E94C625CB61C}" destId="{ADF7332C-CCA5-4338-94D6-083E266D725A}" srcOrd="1" destOrd="0" presId="urn:microsoft.com/office/officeart/2005/8/layout/process1"/>
    <dgm:cxn modelId="{1ADFF96C-0DE3-4F10-8290-880B63035B84}" srcId="{4A585A7C-977B-4F5E-95C0-4B88D5606881}" destId="{72618E45-703D-4E2D-9CBE-AA1B80624E1A}" srcOrd="3" destOrd="0" parTransId="{86634F3C-5714-4D24-82D8-9029665FBCF9}" sibTransId="{359A3B8D-770B-4BB1-80A3-918C7DA33B96}"/>
    <dgm:cxn modelId="{840EEC6F-DF71-4E76-905E-20EA6438A577}" type="presOf" srcId="{CDB58CAA-0627-4957-BB29-C9E8903714E0}" destId="{D8657035-D71C-4E04-99D8-791517C51BB8}" srcOrd="0" destOrd="0" presId="urn:microsoft.com/office/officeart/2005/8/layout/process1"/>
    <dgm:cxn modelId="{0F734473-19E0-4DA3-BBA8-7260681142D1}" type="presOf" srcId="{45EC5CB2-6AC4-4300-AB29-E94C625CB61C}" destId="{EE1088C4-CBFA-4F8D-A265-F0EC3F6DCA3D}" srcOrd="0" destOrd="0" presId="urn:microsoft.com/office/officeart/2005/8/layout/process1"/>
    <dgm:cxn modelId="{5F8A7895-2CCE-413E-BF3F-4C3ECFE1733B}" type="presOf" srcId="{359A3B8D-770B-4BB1-80A3-918C7DA33B96}" destId="{97909842-283B-4A3E-95BD-2521CA4214C1}" srcOrd="0" destOrd="0" presId="urn:microsoft.com/office/officeart/2005/8/layout/process1"/>
    <dgm:cxn modelId="{6F7D8CAE-4EBE-4CEB-AC84-91257C2D14B0}" type="presOf" srcId="{C771EFAE-2276-4982-AC31-76C3F47E8CBE}" destId="{8F053658-1B2D-4A45-AAA1-0DE1D463061F}" srcOrd="0" destOrd="0" presId="urn:microsoft.com/office/officeart/2005/8/layout/process1"/>
    <dgm:cxn modelId="{0D366DB5-DF77-46F9-9A37-EFA11BD393A6}" srcId="{4A585A7C-977B-4F5E-95C0-4B88D5606881}" destId="{CDB58CAA-0627-4957-BB29-C9E8903714E0}" srcOrd="4" destOrd="0" parTransId="{71468268-6520-4BD6-A39B-38F7242CC1A0}" sibTransId="{BF06971A-82D2-4F67-B165-1E1DAFB14A48}"/>
    <dgm:cxn modelId="{66C190BD-A72A-4C4F-90BB-51F36A966CD4}" type="presOf" srcId="{B0A9D0A9-6E81-4E82-9565-BC27C7F00454}" destId="{0D94920D-C11D-43EB-9187-CAFEA636C7C1}" srcOrd="0" destOrd="0" presId="urn:microsoft.com/office/officeart/2005/8/layout/process1"/>
    <dgm:cxn modelId="{4D377AC2-A25D-4C77-B221-3AA1CBCB9371}" type="presOf" srcId="{7FAA63B0-2BC6-4158-9800-0A63225E6269}" destId="{FCDBFD2D-702A-4CC9-A04E-77E6E79CC63B}" srcOrd="0" destOrd="0" presId="urn:microsoft.com/office/officeart/2005/8/layout/process1"/>
    <dgm:cxn modelId="{16E8B4C9-D5E2-4C36-920E-885AE9708C7C}" type="presOf" srcId="{4A585A7C-977B-4F5E-95C0-4B88D5606881}" destId="{4BAEB5BE-56C6-472C-BAA9-128EBD31770B}" srcOrd="0" destOrd="0" presId="urn:microsoft.com/office/officeart/2005/8/layout/process1"/>
    <dgm:cxn modelId="{DE65DFCF-00BB-43F4-98E6-7DB8131769F2}" srcId="{4A585A7C-977B-4F5E-95C0-4B88D5606881}" destId="{B0A9D0A9-6E81-4E82-9565-BC27C7F00454}" srcOrd="0" destOrd="0" parTransId="{3E0B18C1-784E-4F7B-936F-E226688B0274}" sibTransId="{C771EFAE-2276-4982-AC31-76C3F47E8CBE}"/>
    <dgm:cxn modelId="{E693E8D4-6B5B-4BB6-98A0-967272C2B82D}" srcId="{4A585A7C-977B-4F5E-95C0-4B88D5606881}" destId="{D8491F73-A7AF-4271-A436-09BAE03B95BC}" srcOrd="2" destOrd="0" parTransId="{24819C17-086D-42E2-A04B-4FD1D7157C60}" sibTransId="{C7F954C7-33D5-4B65-B480-87BCACADD132}"/>
    <dgm:cxn modelId="{150483E5-64BB-4179-9882-7659A98DE2EA}" type="presOf" srcId="{C7F954C7-33D5-4B65-B480-87BCACADD132}" destId="{DA7B7623-86E8-4BD2-993A-B43C3E1260DE}" srcOrd="1" destOrd="0" presId="urn:microsoft.com/office/officeart/2005/8/layout/process1"/>
    <dgm:cxn modelId="{578FA3EA-6ED9-4567-A795-A8A05257ABE6}" type="presOf" srcId="{C771EFAE-2276-4982-AC31-76C3F47E8CBE}" destId="{06FDE862-6FE2-4F01-9EF0-645AD751682E}" srcOrd="1" destOrd="0" presId="urn:microsoft.com/office/officeart/2005/8/layout/process1"/>
    <dgm:cxn modelId="{471E04FA-5646-4910-B7AB-71FA4A7F4D2B}" type="presOf" srcId="{359A3B8D-770B-4BB1-80A3-918C7DA33B96}" destId="{19C4E301-7B04-4B19-A644-76D74D77F622}" srcOrd="1" destOrd="0" presId="urn:microsoft.com/office/officeart/2005/8/layout/process1"/>
    <dgm:cxn modelId="{1CA5302E-FD53-455D-8C7D-3FE36B51A257}" type="presParOf" srcId="{4BAEB5BE-56C6-472C-BAA9-128EBD31770B}" destId="{0D94920D-C11D-43EB-9187-CAFEA636C7C1}" srcOrd="0" destOrd="0" presId="urn:microsoft.com/office/officeart/2005/8/layout/process1"/>
    <dgm:cxn modelId="{38A58AC1-B374-45A4-A9FB-C2C0E7A83A1D}" type="presParOf" srcId="{4BAEB5BE-56C6-472C-BAA9-128EBD31770B}" destId="{8F053658-1B2D-4A45-AAA1-0DE1D463061F}" srcOrd="1" destOrd="0" presId="urn:microsoft.com/office/officeart/2005/8/layout/process1"/>
    <dgm:cxn modelId="{C4C3EB7D-1E20-4284-AB51-0867EB01E0FE}" type="presParOf" srcId="{8F053658-1B2D-4A45-AAA1-0DE1D463061F}" destId="{06FDE862-6FE2-4F01-9EF0-645AD751682E}" srcOrd="0" destOrd="0" presId="urn:microsoft.com/office/officeart/2005/8/layout/process1"/>
    <dgm:cxn modelId="{2805279D-DC61-4CF1-8C9C-C98FE9F7CE26}" type="presParOf" srcId="{4BAEB5BE-56C6-472C-BAA9-128EBD31770B}" destId="{FCDBFD2D-702A-4CC9-A04E-77E6E79CC63B}" srcOrd="2" destOrd="0" presId="urn:microsoft.com/office/officeart/2005/8/layout/process1"/>
    <dgm:cxn modelId="{86945CC8-F087-4211-9511-BB91338C2921}" type="presParOf" srcId="{4BAEB5BE-56C6-472C-BAA9-128EBD31770B}" destId="{EE1088C4-CBFA-4F8D-A265-F0EC3F6DCA3D}" srcOrd="3" destOrd="0" presId="urn:microsoft.com/office/officeart/2005/8/layout/process1"/>
    <dgm:cxn modelId="{5B287477-6D58-42E5-A91C-82F45BB1534D}" type="presParOf" srcId="{EE1088C4-CBFA-4F8D-A265-F0EC3F6DCA3D}" destId="{ADF7332C-CCA5-4338-94D6-083E266D725A}" srcOrd="0" destOrd="0" presId="urn:microsoft.com/office/officeart/2005/8/layout/process1"/>
    <dgm:cxn modelId="{DA999720-438A-47D5-A121-7BAB7E32E0E6}" type="presParOf" srcId="{4BAEB5BE-56C6-472C-BAA9-128EBD31770B}" destId="{D3AAA3B4-7C6F-463E-94C9-2A97DEA9044D}" srcOrd="4" destOrd="0" presId="urn:microsoft.com/office/officeart/2005/8/layout/process1"/>
    <dgm:cxn modelId="{897CD42F-9FA0-41A5-A765-37FE9537E8F2}" type="presParOf" srcId="{4BAEB5BE-56C6-472C-BAA9-128EBD31770B}" destId="{38905F5F-B7FB-4949-B2A8-187D9E3C80D1}" srcOrd="5" destOrd="0" presId="urn:microsoft.com/office/officeart/2005/8/layout/process1"/>
    <dgm:cxn modelId="{BF6C82A9-23BC-4E0F-979E-C10DDD483DBD}" type="presParOf" srcId="{38905F5F-B7FB-4949-B2A8-187D9E3C80D1}" destId="{DA7B7623-86E8-4BD2-993A-B43C3E1260DE}" srcOrd="0" destOrd="0" presId="urn:microsoft.com/office/officeart/2005/8/layout/process1"/>
    <dgm:cxn modelId="{A4155E8B-3B2F-4A34-8372-9517D100C0F6}" type="presParOf" srcId="{4BAEB5BE-56C6-472C-BAA9-128EBD31770B}" destId="{2CC9A9E3-CD7D-4967-994A-13C91EF85E77}" srcOrd="6" destOrd="0" presId="urn:microsoft.com/office/officeart/2005/8/layout/process1"/>
    <dgm:cxn modelId="{B4325AC9-6E4B-47D8-85D2-7AAD4F5B5AB8}" type="presParOf" srcId="{4BAEB5BE-56C6-472C-BAA9-128EBD31770B}" destId="{97909842-283B-4A3E-95BD-2521CA4214C1}" srcOrd="7" destOrd="0" presId="urn:microsoft.com/office/officeart/2005/8/layout/process1"/>
    <dgm:cxn modelId="{D91A8372-67E7-4ED2-BCAE-0F1DACE4CF7F}" type="presParOf" srcId="{97909842-283B-4A3E-95BD-2521CA4214C1}" destId="{19C4E301-7B04-4B19-A644-76D74D77F622}" srcOrd="0" destOrd="0" presId="urn:microsoft.com/office/officeart/2005/8/layout/process1"/>
    <dgm:cxn modelId="{EF41CD0B-2BBA-4FFF-AE86-2BEB0F110E8E}" type="presParOf" srcId="{4BAEB5BE-56C6-472C-BAA9-128EBD31770B}" destId="{D8657035-D71C-4E04-99D8-791517C51BB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920D-C11D-43EB-9187-CAFEA636C7C1}">
      <dsp:nvSpPr>
        <dsp:cNvPr id="0" name=""/>
        <dsp:cNvSpPr/>
      </dsp:nvSpPr>
      <dsp:spPr>
        <a:xfrm>
          <a:off x="3968"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Aanleiding</a:t>
          </a:r>
        </a:p>
      </dsp:txBody>
      <dsp:txXfrm>
        <a:off x="25589" y="1198121"/>
        <a:ext cx="1187070" cy="694945"/>
      </dsp:txXfrm>
    </dsp:sp>
    <dsp:sp modelId="{8F053658-1B2D-4A45-AAA1-0DE1D463061F}">
      <dsp:nvSpPr>
        <dsp:cNvPr id="0" name=""/>
        <dsp:cNvSpPr/>
      </dsp:nvSpPr>
      <dsp:spPr>
        <a:xfrm>
          <a:off x="1357312"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1357312" y="1454058"/>
        <a:ext cx="182578" cy="183071"/>
      </dsp:txXfrm>
    </dsp:sp>
    <dsp:sp modelId="{FCDBFD2D-702A-4CC9-A04E-77E6E79CC63B}">
      <dsp:nvSpPr>
        <dsp:cNvPr id="0" name=""/>
        <dsp:cNvSpPr/>
      </dsp:nvSpPr>
      <dsp:spPr>
        <a:xfrm>
          <a:off x="1726406"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Onderzoek </a:t>
          </a:r>
        </a:p>
      </dsp:txBody>
      <dsp:txXfrm>
        <a:off x="1748027" y="1198121"/>
        <a:ext cx="1187070" cy="694945"/>
      </dsp:txXfrm>
    </dsp:sp>
    <dsp:sp modelId="{EE1088C4-CBFA-4F8D-A265-F0EC3F6DCA3D}">
      <dsp:nvSpPr>
        <dsp:cNvPr id="0" name=""/>
        <dsp:cNvSpPr/>
      </dsp:nvSpPr>
      <dsp:spPr>
        <a:xfrm>
          <a:off x="3079750"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3079750" y="1454058"/>
        <a:ext cx="182578" cy="183071"/>
      </dsp:txXfrm>
    </dsp:sp>
    <dsp:sp modelId="{D3AAA3B4-7C6F-463E-94C9-2A97DEA9044D}">
      <dsp:nvSpPr>
        <dsp:cNvPr id="0" name=""/>
        <dsp:cNvSpPr/>
      </dsp:nvSpPr>
      <dsp:spPr>
        <a:xfrm>
          <a:off x="3448843"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Plan </a:t>
          </a:r>
        </a:p>
      </dsp:txBody>
      <dsp:txXfrm>
        <a:off x="3470464" y="1198121"/>
        <a:ext cx="1187070" cy="694945"/>
      </dsp:txXfrm>
    </dsp:sp>
    <dsp:sp modelId="{38905F5F-B7FB-4949-B2A8-187D9E3C80D1}">
      <dsp:nvSpPr>
        <dsp:cNvPr id="0" name=""/>
        <dsp:cNvSpPr/>
      </dsp:nvSpPr>
      <dsp:spPr>
        <a:xfrm>
          <a:off x="4802187"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4802187" y="1454058"/>
        <a:ext cx="182578" cy="183071"/>
      </dsp:txXfrm>
    </dsp:sp>
    <dsp:sp modelId="{2CC9A9E3-CD7D-4967-994A-13C91EF85E77}">
      <dsp:nvSpPr>
        <dsp:cNvPr id="0" name=""/>
        <dsp:cNvSpPr/>
      </dsp:nvSpPr>
      <dsp:spPr>
        <a:xfrm>
          <a:off x="5171281"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Uitvoering </a:t>
          </a:r>
        </a:p>
      </dsp:txBody>
      <dsp:txXfrm>
        <a:off x="5192902" y="1198121"/>
        <a:ext cx="1187070" cy="694945"/>
      </dsp:txXfrm>
    </dsp:sp>
    <dsp:sp modelId="{97909842-283B-4A3E-95BD-2521CA4214C1}">
      <dsp:nvSpPr>
        <dsp:cNvPr id="0" name=""/>
        <dsp:cNvSpPr/>
      </dsp:nvSpPr>
      <dsp:spPr>
        <a:xfrm>
          <a:off x="6524624"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6524624" y="1454058"/>
        <a:ext cx="182578" cy="183071"/>
      </dsp:txXfrm>
    </dsp:sp>
    <dsp:sp modelId="{D8657035-D71C-4E04-99D8-791517C51BB8}">
      <dsp:nvSpPr>
        <dsp:cNvPr id="0" name=""/>
        <dsp:cNvSpPr/>
      </dsp:nvSpPr>
      <dsp:spPr>
        <a:xfrm>
          <a:off x="6893718"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Evaluatie </a:t>
          </a:r>
        </a:p>
      </dsp:txBody>
      <dsp:txXfrm>
        <a:off x="6915339" y="1198121"/>
        <a:ext cx="1187070" cy="6949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EE283-D658-0071-B7AE-C448FDAF638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0976081-DEE4-5033-513A-31159B9C1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57D3E51-525D-0B7E-758B-E480B7DC4D66}"/>
              </a:ext>
            </a:extLst>
          </p:cNvPr>
          <p:cNvSpPr>
            <a:spLocks noGrp="1"/>
          </p:cNvSpPr>
          <p:nvPr>
            <p:ph type="dt" sz="half" idx="10"/>
          </p:nvPr>
        </p:nvSpPr>
        <p:spPr/>
        <p:txBody>
          <a:bodyPr/>
          <a:lstStyle/>
          <a:p>
            <a:fld id="{33BDA9EF-6E7D-4929-8DF1-78DC29F27308}" type="datetimeFigureOut">
              <a:rPr lang="nl-NL" smtClean="0"/>
              <a:t>28-6-2022</a:t>
            </a:fld>
            <a:endParaRPr lang="nl-NL"/>
          </a:p>
        </p:txBody>
      </p:sp>
      <p:sp>
        <p:nvSpPr>
          <p:cNvPr id="5" name="Tijdelijke aanduiding voor voettekst 4">
            <a:extLst>
              <a:ext uri="{FF2B5EF4-FFF2-40B4-BE49-F238E27FC236}">
                <a16:creationId xmlns:a16="http://schemas.microsoft.com/office/drawing/2014/main" id="{27702B02-C675-B67F-31C8-111F687334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FC22FE-73BA-A557-1D18-73E4128F728A}"/>
              </a:ext>
            </a:extLst>
          </p:cNvPr>
          <p:cNvSpPr>
            <a:spLocks noGrp="1"/>
          </p:cNvSpPr>
          <p:nvPr>
            <p:ph type="sldNum" sz="quarter" idx="12"/>
          </p:nvPr>
        </p:nvSpPr>
        <p:spPr/>
        <p:txBody>
          <a:bodyPr/>
          <a:lstStyle/>
          <a:p>
            <a:fld id="{A88A6177-C165-4157-820F-A9B763083AEA}" type="slidenum">
              <a:rPr lang="nl-NL" smtClean="0"/>
              <a:t>‹nr.›</a:t>
            </a:fld>
            <a:endParaRPr lang="nl-NL"/>
          </a:p>
        </p:txBody>
      </p:sp>
    </p:spTree>
    <p:extLst>
      <p:ext uri="{BB962C8B-B14F-4D97-AF65-F5344CB8AC3E}">
        <p14:creationId xmlns:p14="http://schemas.microsoft.com/office/powerpoint/2010/main" val="240444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41BCC-F2CD-1B4B-0AE7-E9B8BA0024B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E03B3D1-C320-D413-9B0E-D6796579FB1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82EFE7-5546-1815-2B73-6B31CC1F5FA1}"/>
              </a:ext>
            </a:extLst>
          </p:cNvPr>
          <p:cNvSpPr>
            <a:spLocks noGrp="1"/>
          </p:cNvSpPr>
          <p:nvPr>
            <p:ph type="dt" sz="half" idx="10"/>
          </p:nvPr>
        </p:nvSpPr>
        <p:spPr/>
        <p:txBody>
          <a:bodyPr/>
          <a:lstStyle/>
          <a:p>
            <a:fld id="{33BDA9EF-6E7D-4929-8DF1-78DC29F27308}" type="datetimeFigureOut">
              <a:rPr lang="nl-NL" smtClean="0"/>
              <a:t>28-6-2022</a:t>
            </a:fld>
            <a:endParaRPr lang="nl-NL"/>
          </a:p>
        </p:txBody>
      </p:sp>
      <p:sp>
        <p:nvSpPr>
          <p:cNvPr id="5" name="Tijdelijke aanduiding voor voettekst 4">
            <a:extLst>
              <a:ext uri="{FF2B5EF4-FFF2-40B4-BE49-F238E27FC236}">
                <a16:creationId xmlns:a16="http://schemas.microsoft.com/office/drawing/2014/main" id="{DD4804C1-385F-6CDD-3139-D0C592F506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28C824-3B59-787F-845B-AF6D9304F1A6}"/>
              </a:ext>
            </a:extLst>
          </p:cNvPr>
          <p:cNvSpPr>
            <a:spLocks noGrp="1"/>
          </p:cNvSpPr>
          <p:nvPr>
            <p:ph type="sldNum" sz="quarter" idx="12"/>
          </p:nvPr>
        </p:nvSpPr>
        <p:spPr/>
        <p:txBody>
          <a:bodyPr/>
          <a:lstStyle/>
          <a:p>
            <a:fld id="{A88A6177-C165-4157-820F-A9B763083AEA}" type="slidenum">
              <a:rPr lang="nl-NL" smtClean="0"/>
              <a:t>‹nr.›</a:t>
            </a:fld>
            <a:endParaRPr lang="nl-NL"/>
          </a:p>
        </p:txBody>
      </p:sp>
    </p:spTree>
    <p:extLst>
      <p:ext uri="{BB962C8B-B14F-4D97-AF65-F5344CB8AC3E}">
        <p14:creationId xmlns:p14="http://schemas.microsoft.com/office/powerpoint/2010/main" val="428768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515AE56-3940-091E-1F5A-B05BCF4BC61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24FA853-970C-4F8A-DF73-7D7AB7A3F70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C61067-1C55-6958-16C7-00DE594D060E}"/>
              </a:ext>
            </a:extLst>
          </p:cNvPr>
          <p:cNvSpPr>
            <a:spLocks noGrp="1"/>
          </p:cNvSpPr>
          <p:nvPr>
            <p:ph type="dt" sz="half" idx="10"/>
          </p:nvPr>
        </p:nvSpPr>
        <p:spPr/>
        <p:txBody>
          <a:bodyPr/>
          <a:lstStyle/>
          <a:p>
            <a:fld id="{33BDA9EF-6E7D-4929-8DF1-78DC29F27308}" type="datetimeFigureOut">
              <a:rPr lang="nl-NL" smtClean="0"/>
              <a:t>28-6-2022</a:t>
            </a:fld>
            <a:endParaRPr lang="nl-NL"/>
          </a:p>
        </p:txBody>
      </p:sp>
      <p:sp>
        <p:nvSpPr>
          <p:cNvPr id="5" name="Tijdelijke aanduiding voor voettekst 4">
            <a:extLst>
              <a:ext uri="{FF2B5EF4-FFF2-40B4-BE49-F238E27FC236}">
                <a16:creationId xmlns:a16="http://schemas.microsoft.com/office/drawing/2014/main" id="{E69EB7C4-4419-3181-54EB-FA5B260DF2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DDF078-862A-A3A5-9D17-A4F5A829F8A8}"/>
              </a:ext>
            </a:extLst>
          </p:cNvPr>
          <p:cNvSpPr>
            <a:spLocks noGrp="1"/>
          </p:cNvSpPr>
          <p:nvPr>
            <p:ph type="sldNum" sz="quarter" idx="12"/>
          </p:nvPr>
        </p:nvSpPr>
        <p:spPr/>
        <p:txBody>
          <a:bodyPr/>
          <a:lstStyle/>
          <a:p>
            <a:fld id="{A88A6177-C165-4157-820F-A9B763083AEA}" type="slidenum">
              <a:rPr lang="nl-NL" smtClean="0"/>
              <a:t>‹nr.›</a:t>
            </a:fld>
            <a:endParaRPr lang="nl-NL"/>
          </a:p>
        </p:txBody>
      </p:sp>
    </p:spTree>
    <p:extLst>
      <p:ext uri="{BB962C8B-B14F-4D97-AF65-F5344CB8AC3E}">
        <p14:creationId xmlns:p14="http://schemas.microsoft.com/office/powerpoint/2010/main" val="1568912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FE1D88-1A50-4B01-A98D-F8DEC525B2E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4B3236E-6962-4786-A429-D2CF941A4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F2C89B9-B710-47E2-B3D0-26123DFE74D5}"/>
              </a:ext>
            </a:extLst>
          </p:cNvPr>
          <p:cNvSpPr>
            <a:spLocks noGrp="1"/>
          </p:cNvSpPr>
          <p:nvPr>
            <p:ph type="dt" sz="half" idx="10"/>
          </p:nvPr>
        </p:nvSpPr>
        <p:spPr/>
        <p:txBody>
          <a:bodyPr/>
          <a:lstStyle/>
          <a:p>
            <a:fld id="{71FA3B1A-B7DC-47C3-AE2E-BF586AD75A52}" type="datetimeFigureOut">
              <a:rPr lang="nl-NL" smtClean="0"/>
              <a:t>28-6-2022</a:t>
            </a:fld>
            <a:endParaRPr lang="nl-NL"/>
          </a:p>
        </p:txBody>
      </p:sp>
      <p:sp>
        <p:nvSpPr>
          <p:cNvPr id="5" name="Tijdelijke aanduiding voor voettekst 4">
            <a:extLst>
              <a:ext uri="{FF2B5EF4-FFF2-40B4-BE49-F238E27FC236}">
                <a16:creationId xmlns:a16="http://schemas.microsoft.com/office/drawing/2014/main" id="{8EC70EA0-2D1C-4D76-8284-DB6BB49BC6B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BC43F4-3CC1-4F99-BDA3-5E41E583DCDA}"/>
              </a:ext>
            </a:extLst>
          </p:cNvPr>
          <p:cNvSpPr>
            <a:spLocks noGrp="1"/>
          </p:cNvSpPr>
          <p:nvPr>
            <p:ph type="sldNum" sz="quarter" idx="12"/>
          </p:nvPr>
        </p:nvSpPr>
        <p:spPr/>
        <p:txBody>
          <a:bodyPr/>
          <a:lstStyle/>
          <a:p>
            <a:fld id="{96E5FE5F-7704-41E1-B712-A9DA091D82A0}" type="slidenum">
              <a:rPr lang="nl-NL" smtClean="0"/>
              <a:t>‹nr.›</a:t>
            </a:fld>
            <a:endParaRPr lang="nl-NL"/>
          </a:p>
        </p:txBody>
      </p:sp>
    </p:spTree>
    <p:extLst>
      <p:ext uri="{BB962C8B-B14F-4D97-AF65-F5344CB8AC3E}">
        <p14:creationId xmlns:p14="http://schemas.microsoft.com/office/powerpoint/2010/main" val="4066637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B9F86F-A2A0-4F8B-B603-012744F2609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643683F-473F-4799-BE31-F52EF5712E2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A9776E-A608-4C0D-8CA2-574FD6C13A8F}"/>
              </a:ext>
            </a:extLst>
          </p:cNvPr>
          <p:cNvSpPr>
            <a:spLocks noGrp="1"/>
          </p:cNvSpPr>
          <p:nvPr>
            <p:ph type="dt" sz="half" idx="10"/>
          </p:nvPr>
        </p:nvSpPr>
        <p:spPr/>
        <p:txBody>
          <a:bodyPr/>
          <a:lstStyle/>
          <a:p>
            <a:fld id="{72345051-2045-45DA-935E-2E3CA1A69ADC}" type="datetimeFigureOut">
              <a:rPr lang="en-US" smtClean="0"/>
              <a:t>6/28/2022</a:t>
            </a:fld>
            <a:endParaRPr lang="en-US"/>
          </a:p>
        </p:txBody>
      </p:sp>
      <p:sp>
        <p:nvSpPr>
          <p:cNvPr id="5" name="Tijdelijke aanduiding voor voettekst 4">
            <a:extLst>
              <a:ext uri="{FF2B5EF4-FFF2-40B4-BE49-F238E27FC236}">
                <a16:creationId xmlns:a16="http://schemas.microsoft.com/office/drawing/2014/main" id="{84D9DCC6-D9C0-4731-828A-45A46E5CF791}"/>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4CF9B36-E151-4ECC-9864-C9845CB08F4D}"/>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21699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3488A-7C9B-4D85-BB0B-1245DCAB8C8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F20FA92-3B40-40C6-8B7D-B82EDEACAF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AA8796C-5B78-478B-BCA7-080DAAEA1B7D}"/>
              </a:ext>
            </a:extLst>
          </p:cNvPr>
          <p:cNvSpPr>
            <a:spLocks noGrp="1"/>
          </p:cNvSpPr>
          <p:nvPr>
            <p:ph type="dt" sz="half" idx="10"/>
          </p:nvPr>
        </p:nvSpPr>
        <p:spPr/>
        <p:txBody>
          <a:bodyPr/>
          <a:lstStyle/>
          <a:p>
            <a:fld id="{72345051-2045-45DA-935E-2E3CA1A69ADC}" type="datetimeFigureOut">
              <a:rPr lang="en-US" smtClean="0"/>
              <a:t>6/28/2022</a:t>
            </a:fld>
            <a:endParaRPr lang="en-US"/>
          </a:p>
        </p:txBody>
      </p:sp>
      <p:sp>
        <p:nvSpPr>
          <p:cNvPr id="5" name="Tijdelijke aanduiding voor voettekst 4">
            <a:extLst>
              <a:ext uri="{FF2B5EF4-FFF2-40B4-BE49-F238E27FC236}">
                <a16:creationId xmlns:a16="http://schemas.microsoft.com/office/drawing/2014/main" id="{ADB95917-2612-4F6B-A115-4EBC2D0F29C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63A44E81-6C67-4B84-B007-98E504EA9621}"/>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710102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6E766-B396-4D67-8DD9-5DF993E29EA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D175927-A6F0-404F-9A8F-3E9265259D7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BDD45A0-27DE-4A10-BF8D-092FD57B785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FB8811C-930A-4932-884D-FA88FCF31878}"/>
              </a:ext>
            </a:extLst>
          </p:cNvPr>
          <p:cNvSpPr>
            <a:spLocks noGrp="1"/>
          </p:cNvSpPr>
          <p:nvPr>
            <p:ph type="dt" sz="half" idx="10"/>
          </p:nvPr>
        </p:nvSpPr>
        <p:spPr/>
        <p:txBody>
          <a:bodyPr/>
          <a:lstStyle/>
          <a:p>
            <a:fld id="{72345051-2045-45DA-935E-2E3CA1A69ADC}" type="datetimeFigureOut">
              <a:rPr lang="en-US" smtClean="0"/>
              <a:t>6/28/2022</a:t>
            </a:fld>
            <a:endParaRPr lang="en-US"/>
          </a:p>
        </p:txBody>
      </p:sp>
      <p:sp>
        <p:nvSpPr>
          <p:cNvPr id="6" name="Tijdelijke aanduiding voor voettekst 5">
            <a:extLst>
              <a:ext uri="{FF2B5EF4-FFF2-40B4-BE49-F238E27FC236}">
                <a16:creationId xmlns:a16="http://schemas.microsoft.com/office/drawing/2014/main" id="{A6E8512B-F856-408A-9D66-D088136F1A01}"/>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C836E373-BEE8-4BAD-A207-E312DE009D65}"/>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948433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B3255-47B0-4CB2-8539-21460399A43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5A4558F-08BF-4ED5-ACBD-787510ED2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E9B5282-C204-43B3-A0D6-21D304BD8DA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5A874C-6FAF-4D9E-BA10-484960595F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47C81B2-243C-42E8-B02B-973EE784A5A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015A78A-29ED-4C01-81B4-87B3613B16B9}"/>
              </a:ext>
            </a:extLst>
          </p:cNvPr>
          <p:cNvSpPr>
            <a:spLocks noGrp="1"/>
          </p:cNvSpPr>
          <p:nvPr>
            <p:ph type="dt" sz="half" idx="10"/>
          </p:nvPr>
        </p:nvSpPr>
        <p:spPr/>
        <p:txBody>
          <a:bodyPr/>
          <a:lstStyle/>
          <a:p>
            <a:fld id="{72345051-2045-45DA-935E-2E3CA1A69ADC}" type="datetimeFigureOut">
              <a:rPr lang="en-US" smtClean="0"/>
              <a:t>6/28/2022</a:t>
            </a:fld>
            <a:endParaRPr lang="en-US"/>
          </a:p>
        </p:txBody>
      </p:sp>
      <p:sp>
        <p:nvSpPr>
          <p:cNvPr id="8" name="Tijdelijke aanduiding voor voettekst 7">
            <a:extLst>
              <a:ext uri="{FF2B5EF4-FFF2-40B4-BE49-F238E27FC236}">
                <a16:creationId xmlns:a16="http://schemas.microsoft.com/office/drawing/2014/main" id="{F474DC70-5DB9-463A-8021-F0FEAC3E3E21}"/>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155A62A9-694C-44EB-B76E-DA68C08DD9F3}"/>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907106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443DA-5882-47B7-9447-D9E237E0A8C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0C4633B-778C-49D1-88EF-26273DD109CC}"/>
              </a:ext>
            </a:extLst>
          </p:cNvPr>
          <p:cNvSpPr>
            <a:spLocks noGrp="1"/>
          </p:cNvSpPr>
          <p:nvPr>
            <p:ph type="dt" sz="half" idx="10"/>
          </p:nvPr>
        </p:nvSpPr>
        <p:spPr/>
        <p:txBody>
          <a:bodyPr/>
          <a:lstStyle/>
          <a:p>
            <a:fld id="{71FA3B1A-B7DC-47C3-AE2E-BF586AD75A52}" type="datetimeFigureOut">
              <a:rPr lang="nl-NL" smtClean="0"/>
              <a:t>28-6-2022</a:t>
            </a:fld>
            <a:endParaRPr lang="nl-NL"/>
          </a:p>
        </p:txBody>
      </p:sp>
      <p:sp>
        <p:nvSpPr>
          <p:cNvPr id="4" name="Tijdelijke aanduiding voor voettekst 3">
            <a:extLst>
              <a:ext uri="{FF2B5EF4-FFF2-40B4-BE49-F238E27FC236}">
                <a16:creationId xmlns:a16="http://schemas.microsoft.com/office/drawing/2014/main" id="{AEE02C11-A6CF-4AF8-96E2-5B8094CE231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993CCF6-77DF-44A8-BF95-A5453C6EB451}"/>
              </a:ext>
            </a:extLst>
          </p:cNvPr>
          <p:cNvSpPr>
            <a:spLocks noGrp="1"/>
          </p:cNvSpPr>
          <p:nvPr>
            <p:ph type="sldNum" sz="quarter" idx="12"/>
          </p:nvPr>
        </p:nvSpPr>
        <p:spPr/>
        <p:txBody>
          <a:bodyPr/>
          <a:lstStyle/>
          <a:p>
            <a:fld id="{96E5FE5F-7704-41E1-B712-A9DA091D82A0}" type="slidenum">
              <a:rPr lang="nl-NL" smtClean="0"/>
              <a:t>‹nr.›</a:t>
            </a:fld>
            <a:endParaRPr lang="nl-NL"/>
          </a:p>
        </p:txBody>
      </p:sp>
    </p:spTree>
    <p:extLst>
      <p:ext uri="{BB962C8B-B14F-4D97-AF65-F5344CB8AC3E}">
        <p14:creationId xmlns:p14="http://schemas.microsoft.com/office/powerpoint/2010/main" val="217769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7D05552-B367-4517-901F-0FC5F3E50E62}"/>
              </a:ext>
            </a:extLst>
          </p:cNvPr>
          <p:cNvSpPr>
            <a:spLocks noGrp="1"/>
          </p:cNvSpPr>
          <p:nvPr>
            <p:ph type="dt" sz="half" idx="10"/>
          </p:nvPr>
        </p:nvSpPr>
        <p:spPr/>
        <p:txBody>
          <a:bodyPr/>
          <a:lstStyle/>
          <a:p>
            <a:fld id="{72345051-2045-45DA-935E-2E3CA1A69ADC}" type="datetimeFigureOut">
              <a:rPr lang="en-US" smtClean="0"/>
              <a:t>6/28/2022</a:t>
            </a:fld>
            <a:endParaRPr lang="en-US"/>
          </a:p>
        </p:txBody>
      </p:sp>
      <p:sp>
        <p:nvSpPr>
          <p:cNvPr id="3" name="Tijdelijke aanduiding voor voettekst 2">
            <a:extLst>
              <a:ext uri="{FF2B5EF4-FFF2-40B4-BE49-F238E27FC236}">
                <a16:creationId xmlns:a16="http://schemas.microsoft.com/office/drawing/2014/main" id="{90CC7759-BA9E-4752-BC0D-EF70E6ABDA47}"/>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0ABBF299-9416-453C-95D4-A15E66671236}"/>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488462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DCA13-DBE6-4583-9DC4-A3E77FF0784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017D4F9-7FF8-4289-9E24-7228DCF2BA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62417EB-C863-49AA-A9B1-4688D9D94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50436BB-350C-4A17-ADC1-02D8CA86FB63}"/>
              </a:ext>
            </a:extLst>
          </p:cNvPr>
          <p:cNvSpPr>
            <a:spLocks noGrp="1"/>
          </p:cNvSpPr>
          <p:nvPr>
            <p:ph type="dt" sz="half" idx="10"/>
          </p:nvPr>
        </p:nvSpPr>
        <p:spPr/>
        <p:txBody>
          <a:bodyPr/>
          <a:lstStyle/>
          <a:p>
            <a:fld id="{72345051-2045-45DA-935E-2E3CA1A69ADC}" type="datetimeFigureOut">
              <a:rPr lang="en-US" smtClean="0"/>
              <a:t>6/28/2022</a:t>
            </a:fld>
            <a:endParaRPr lang="en-US"/>
          </a:p>
        </p:txBody>
      </p:sp>
      <p:sp>
        <p:nvSpPr>
          <p:cNvPr id="6" name="Tijdelijke aanduiding voor voettekst 5">
            <a:extLst>
              <a:ext uri="{FF2B5EF4-FFF2-40B4-BE49-F238E27FC236}">
                <a16:creationId xmlns:a16="http://schemas.microsoft.com/office/drawing/2014/main" id="{18AE5AA4-7DB2-4774-8B2E-AEE3D83C77F1}"/>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680D1302-367C-4883-90C4-58885D0578C6}"/>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93321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A8756-8958-2AEB-B595-AC3B0BB43A1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6FE61F6-784E-F0EC-C5B4-1882119EDCA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0F06483-B475-1AC0-F8C0-ED5FEAE9C08A}"/>
              </a:ext>
            </a:extLst>
          </p:cNvPr>
          <p:cNvSpPr>
            <a:spLocks noGrp="1"/>
          </p:cNvSpPr>
          <p:nvPr>
            <p:ph type="dt" sz="half" idx="10"/>
          </p:nvPr>
        </p:nvSpPr>
        <p:spPr/>
        <p:txBody>
          <a:bodyPr/>
          <a:lstStyle/>
          <a:p>
            <a:fld id="{33BDA9EF-6E7D-4929-8DF1-78DC29F27308}" type="datetimeFigureOut">
              <a:rPr lang="nl-NL" smtClean="0"/>
              <a:t>28-6-2022</a:t>
            </a:fld>
            <a:endParaRPr lang="nl-NL"/>
          </a:p>
        </p:txBody>
      </p:sp>
      <p:sp>
        <p:nvSpPr>
          <p:cNvPr id="5" name="Tijdelijke aanduiding voor voettekst 4">
            <a:extLst>
              <a:ext uri="{FF2B5EF4-FFF2-40B4-BE49-F238E27FC236}">
                <a16:creationId xmlns:a16="http://schemas.microsoft.com/office/drawing/2014/main" id="{823FA0AC-F1CD-E45D-5A7A-099B26EA0E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162D7-30F4-9E69-B465-1BB2DF59716D}"/>
              </a:ext>
            </a:extLst>
          </p:cNvPr>
          <p:cNvSpPr>
            <a:spLocks noGrp="1"/>
          </p:cNvSpPr>
          <p:nvPr>
            <p:ph type="sldNum" sz="quarter" idx="12"/>
          </p:nvPr>
        </p:nvSpPr>
        <p:spPr/>
        <p:txBody>
          <a:bodyPr/>
          <a:lstStyle/>
          <a:p>
            <a:fld id="{A88A6177-C165-4157-820F-A9B763083AEA}" type="slidenum">
              <a:rPr lang="nl-NL" smtClean="0"/>
              <a:t>‹nr.›</a:t>
            </a:fld>
            <a:endParaRPr lang="nl-NL"/>
          </a:p>
        </p:txBody>
      </p:sp>
    </p:spTree>
    <p:extLst>
      <p:ext uri="{BB962C8B-B14F-4D97-AF65-F5344CB8AC3E}">
        <p14:creationId xmlns:p14="http://schemas.microsoft.com/office/powerpoint/2010/main" val="3283188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08890-534A-4FA2-A307-3EFA0F8E01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95EB4A8-6BB8-4FF1-9951-109806F773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604C003-ADE4-4F12-8087-1A2B0A62A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FB1988D-3E8E-43DF-AAD8-71334C5D31F8}"/>
              </a:ext>
            </a:extLst>
          </p:cNvPr>
          <p:cNvSpPr>
            <a:spLocks noGrp="1"/>
          </p:cNvSpPr>
          <p:nvPr>
            <p:ph type="dt" sz="half" idx="10"/>
          </p:nvPr>
        </p:nvSpPr>
        <p:spPr/>
        <p:txBody>
          <a:bodyPr/>
          <a:lstStyle/>
          <a:p>
            <a:fld id="{72345051-2045-45DA-935E-2E3CA1A69ADC}" type="datetimeFigureOut">
              <a:rPr lang="en-US" smtClean="0"/>
              <a:t>6/28/2022</a:t>
            </a:fld>
            <a:endParaRPr lang="en-US"/>
          </a:p>
        </p:txBody>
      </p:sp>
      <p:sp>
        <p:nvSpPr>
          <p:cNvPr id="6" name="Tijdelijke aanduiding voor voettekst 5">
            <a:extLst>
              <a:ext uri="{FF2B5EF4-FFF2-40B4-BE49-F238E27FC236}">
                <a16:creationId xmlns:a16="http://schemas.microsoft.com/office/drawing/2014/main" id="{9AFE110E-7B08-4EFB-92DA-7E885C5D7375}"/>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12866C30-99B7-4059-9C8A-B177DCF398F3}"/>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828726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C1BBE-4816-49CB-B6CA-1529DDA27C8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3F6FDE6-FCA8-4F0D-A0D6-0F4EE15D0DB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0432F8-2034-4B85-93C0-56922E6A8A95}"/>
              </a:ext>
            </a:extLst>
          </p:cNvPr>
          <p:cNvSpPr>
            <a:spLocks noGrp="1"/>
          </p:cNvSpPr>
          <p:nvPr>
            <p:ph type="dt" sz="half" idx="10"/>
          </p:nvPr>
        </p:nvSpPr>
        <p:spPr/>
        <p:txBody>
          <a:bodyPr/>
          <a:lstStyle/>
          <a:p>
            <a:fld id="{72345051-2045-45DA-935E-2E3CA1A69ADC}" type="datetimeFigureOut">
              <a:rPr lang="en-US" smtClean="0"/>
              <a:t>6/28/2022</a:t>
            </a:fld>
            <a:endParaRPr lang="en-US"/>
          </a:p>
        </p:txBody>
      </p:sp>
      <p:sp>
        <p:nvSpPr>
          <p:cNvPr id="5" name="Tijdelijke aanduiding voor voettekst 4">
            <a:extLst>
              <a:ext uri="{FF2B5EF4-FFF2-40B4-BE49-F238E27FC236}">
                <a16:creationId xmlns:a16="http://schemas.microsoft.com/office/drawing/2014/main" id="{9EB62C1A-5EE9-4CF3-A2C6-1566C2752692}"/>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852DA22-2A46-40BD-9AD0-A06746799313}"/>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904512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62F1F97-4ACA-4F7C-B744-8FAFB3732E0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52D19F5-29BB-42DC-874D-A1E96EB52D6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A43E18-1AEB-4150-B21C-AA8C401563ED}"/>
              </a:ext>
            </a:extLst>
          </p:cNvPr>
          <p:cNvSpPr>
            <a:spLocks noGrp="1"/>
          </p:cNvSpPr>
          <p:nvPr>
            <p:ph type="dt" sz="half" idx="10"/>
          </p:nvPr>
        </p:nvSpPr>
        <p:spPr/>
        <p:txBody>
          <a:bodyPr/>
          <a:lstStyle/>
          <a:p>
            <a:fld id="{72345051-2045-45DA-935E-2E3CA1A69ADC}" type="datetimeFigureOut">
              <a:rPr lang="en-US" smtClean="0"/>
              <a:t>6/28/2022</a:t>
            </a:fld>
            <a:endParaRPr lang="en-US"/>
          </a:p>
        </p:txBody>
      </p:sp>
      <p:sp>
        <p:nvSpPr>
          <p:cNvPr id="5" name="Tijdelijke aanduiding voor voettekst 4">
            <a:extLst>
              <a:ext uri="{FF2B5EF4-FFF2-40B4-BE49-F238E27FC236}">
                <a16:creationId xmlns:a16="http://schemas.microsoft.com/office/drawing/2014/main" id="{35D54DCA-D43F-4E29-9BC0-3266FBE3428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14515960-E28E-4FBE-B3F3-4593440EC15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638925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1 Fotodia met tekstvak">
    <p:spTree>
      <p:nvGrpSpPr>
        <p:cNvPr id="1" name=""/>
        <p:cNvGrpSpPr/>
        <p:nvPr/>
      </p:nvGrpSpPr>
      <p:grpSpPr>
        <a:xfrm>
          <a:off x="0" y="0"/>
          <a:ext cx="0" cy="0"/>
          <a:chOff x="0" y="0"/>
          <a:chExt cx="0" cy="0"/>
        </a:xfrm>
      </p:grpSpPr>
      <p:sp>
        <p:nvSpPr>
          <p:cNvPr id="2" name="Titel 3"/>
          <p:cNvSpPr>
            <a:spLocks noGrp="1"/>
          </p:cNvSpPr>
          <p:nvPr>
            <p:ph type="title" hasCustomPrompt="1"/>
          </p:nvPr>
        </p:nvSpPr>
        <p:spPr>
          <a:xfrm>
            <a:off x="3658237" y="423714"/>
            <a:ext cx="8197301" cy="700236"/>
          </a:xfrm>
          <a:prstGeom prst="rect">
            <a:avLst/>
          </a:prstGeom>
        </p:spPr>
        <p:txBody>
          <a:bodyPr/>
          <a:lstStyle>
            <a:lvl1pPr>
              <a:defRPr lang="nl-NL" sz="3599">
                <a:solidFill>
                  <a:srgbClr val="706F6F"/>
                </a:solidFill>
              </a:defRPr>
            </a:lvl1pPr>
          </a:lstStyle>
          <a:p>
            <a:pPr lvl="0"/>
            <a:r>
              <a:rPr lang="nl-NL"/>
              <a:t>Klik om een titel in te vullen</a:t>
            </a:r>
          </a:p>
        </p:txBody>
      </p:sp>
      <p:sp>
        <p:nvSpPr>
          <p:cNvPr id="6" name="Tijdelijke aanduiding voor tekst 15"/>
          <p:cNvSpPr>
            <a:spLocks noGrp="1"/>
          </p:cNvSpPr>
          <p:nvPr>
            <p:ph type="body" sz="quarter" idx="11" hasCustomPrompt="1"/>
          </p:nvPr>
        </p:nvSpPr>
        <p:spPr>
          <a:xfrm>
            <a:off x="332395" y="1481138"/>
            <a:ext cx="2596077" cy="3532038"/>
          </a:xfrm>
          <a:prstGeom prst="rect">
            <a:avLst/>
          </a:prstGeom>
        </p:spPr>
        <p:txBody>
          <a:bodyPr/>
          <a:lstStyle>
            <a:lvl1pPr>
              <a:lnSpc>
                <a:spcPts val="4499"/>
              </a:lnSpc>
              <a:spcBef>
                <a:spcPts val="0"/>
              </a:spcBef>
              <a:spcAft>
                <a:spcPts val="0"/>
              </a:spcAft>
              <a:defRPr sz="3599" baseline="0">
                <a:solidFill>
                  <a:srgbClr val="706F6F">
                    <a:alpha val="60000"/>
                  </a:srgbClr>
                </a:solidFill>
              </a:defRPr>
            </a:lvl1pPr>
            <a:lvl2pPr>
              <a:lnSpc>
                <a:spcPts val="4499"/>
              </a:lnSpc>
              <a:spcAft>
                <a:spcPts val="0"/>
              </a:spcAft>
              <a:defRPr sz="3599">
                <a:solidFill>
                  <a:srgbClr val="0092BB"/>
                </a:solidFill>
              </a:defRPr>
            </a:lvl2pPr>
            <a:lvl3pPr>
              <a:lnSpc>
                <a:spcPts val="4499"/>
              </a:lnSpc>
              <a:spcAft>
                <a:spcPts val="0"/>
              </a:spcAft>
              <a:defRPr sz="3599">
                <a:solidFill>
                  <a:srgbClr val="0092BB"/>
                </a:solidFill>
              </a:defRPr>
            </a:lvl3pPr>
            <a:lvl4pPr>
              <a:lnSpc>
                <a:spcPts val="4499"/>
              </a:lnSpc>
              <a:spcAft>
                <a:spcPts val="0"/>
              </a:spcAft>
              <a:defRPr sz="3599">
                <a:solidFill>
                  <a:srgbClr val="0092BB"/>
                </a:solidFill>
              </a:defRPr>
            </a:lvl4pPr>
            <a:lvl5pPr>
              <a:lnSpc>
                <a:spcPts val="4499"/>
              </a:lnSpc>
              <a:spcAft>
                <a:spcPts val="0"/>
              </a:spcAft>
              <a:defRPr sz="3599">
                <a:solidFill>
                  <a:srgbClr val="0092BB"/>
                </a:solidFill>
              </a:defRPr>
            </a:lvl5pPr>
          </a:lstStyle>
          <a:p>
            <a:pPr lvl="0"/>
            <a:r>
              <a:rPr lang="nl-NL"/>
              <a:t>Klik om de titel van je presentatie in te vullen</a:t>
            </a:r>
          </a:p>
        </p:txBody>
      </p:sp>
      <p:sp>
        <p:nvSpPr>
          <p:cNvPr id="7" name="Tijdelijke aanduiding voor tekst 2"/>
          <p:cNvSpPr>
            <a:spLocks noGrp="1"/>
          </p:cNvSpPr>
          <p:nvPr>
            <p:ph type="body" sz="quarter" idx="12"/>
          </p:nvPr>
        </p:nvSpPr>
        <p:spPr>
          <a:xfrm>
            <a:off x="3658238" y="1485900"/>
            <a:ext cx="8197301" cy="4391372"/>
          </a:xfrm>
          <a:prstGeom prst="rect">
            <a:avLst/>
          </a:prstGeom>
        </p:spPr>
        <p:txBody>
          <a:bodyPr/>
          <a:lstStyle>
            <a:lvl1pPr marL="0" indent="0">
              <a:buClr>
                <a:srgbClr val="CD7299"/>
              </a:buClr>
              <a:buSzPct val="120000"/>
              <a:buFont typeface="Arial" panose="020B0604020202020204" pitchFamily="34" charset="0"/>
              <a:buNone/>
              <a:defRPr sz="2199" b="0">
                <a:solidFill>
                  <a:srgbClr val="706F6F"/>
                </a:solidFill>
              </a:defRPr>
            </a:lvl1pPr>
            <a:lvl2pPr marL="688768" indent="-342797">
              <a:buClr>
                <a:srgbClr val="CD7299"/>
              </a:buClr>
              <a:buSzPct val="120000"/>
              <a:buFont typeface="Arial" panose="020B0604020202020204" pitchFamily="34" charset="0"/>
              <a:buChar char="•"/>
              <a:defRPr sz="2199" b="0">
                <a:solidFill>
                  <a:srgbClr val="706F6F"/>
                </a:solidFill>
              </a:defRPr>
            </a:lvl2pPr>
            <a:lvl5pPr marL="1045849" indent="-330101">
              <a:buClr>
                <a:srgbClr val="CD7299"/>
              </a:buClr>
              <a:buSzPct val="120000"/>
              <a:buFont typeface="Arial" panose="020B0604020202020204" pitchFamily="34" charset="0"/>
              <a:buChar char="•"/>
              <a:defRPr sz="2199" b="0">
                <a:solidFill>
                  <a:srgbClr val="706F6F"/>
                </a:solidFill>
              </a:defRPr>
            </a:lvl5pPr>
            <a:lvl7pPr marL="1364840" indent="-318992">
              <a:buClr>
                <a:srgbClr val="CD7299"/>
              </a:buClr>
              <a:buSzPct val="120000"/>
              <a:buFont typeface="Arial" panose="020B0604020202020204" pitchFamily="34" charset="0"/>
              <a:buChar char="•"/>
              <a:defRPr sz="2199" b="0">
                <a:solidFill>
                  <a:srgbClr val="706F6F"/>
                </a:solidFill>
              </a:defRPr>
            </a:lvl7pPr>
            <a:lvl9pPr marL="1072828" indent="-357081">
              <a:buClr>
                <a:srgbClr val="0092BB"/>
              </a:buClr>
              <a:buFont typeface="Arial" panose="020B0604020202020204" pitchFamily="34" charset="0"/>
              <a:buChar char="•"/>
              <a:defRPr/>
            </a:lvl9pPr>
          </a:lstStyle>
          <a:p>
            <a:pPr lvl="0"/>
            <a:r>
              <a:rPr lang="nl-NL"/>
              <a:t>Klik om de modelstijlen te bewerken</a:t>
            </a:r>
          </a:p>
          <a:p>
            <a:pPr lvl="1"/>
            <a:r>
              <a:rPr lang="nl-NL"/>
              <a:t>Tweede niveau</a:t>
            </a:r>
          </a:p>
          <a:p>
            <a:pPr lvl="4"/>
            <a:r>
              <a:rPr lang="nl-NL"/>
              <a:t>Derde niveau</a:t>
            </a:r>
          </a:p>
          <a:p>
            <a:pPr lvl="6"/>
            <a:r>
              <a:rPr lang="nl-NL"/>
              <a:t>Vierde niveau</a:t>
            </a:r>
          </a:p>
        </p:txBody>
      </p:sp>
    </p:spTree>
    <p:extLst>
      <p:ext uri="{BB962C8B-B14F-4D97-AF65-F5344CB8AC3E}">
        <p14:creationId xmlns:p14="http://schemas.microsoft.com/office/powerpoint/2010/main" val="12694809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1 Fotodia met tekstvak">
    <p:spTree>
      <p:nvGrpSpPr>
        <p:cNvPr id="1" name=""/>
        <p:cNvGrpSpPr/>
        <p:nvPr/>
      </p:nvGrpSpPr>
      <p:grpSpPr>
        <a:xfrm>
          <a:off x="0" y="0"/>
          <a:ext cx="0" cy="0"/>
          <a:chOff x="0" y="0"/>
          <a:chExt cx="0" cy="0"/>
        </a:xfrm>
      </p:grpSpPr>
      <p:sp>
        <p:nvSpPr>
          <p:cNvPr id="2" name="Titel 3"/>
          <p:cNvSpPr>
            <a:spLocks noGrp="1"/>
          </p:cNvSpPr>
          <p:nvPr>
            <p:ph type="title" hasCustomPrompt="1"/>
          </p:nvPr>
        </p:nvSpPr>
        <p:spPr>
          <a:xfrm>
            <a:off x="3658237" y="423714"/>
            <a:ext cx="8197301" cy="700236"/>
          </a:xfrm>
          <a:prstGeom prst="rect">
            <a:avLst/>
          </a:prstGeom>
        </p:spPr>
        <p:txBody>
          <a:bodyPr/>
          <a:lstStyle>
            <a:lvl1pPr>
              <a:defRPr lang="nl-NL" sz="3599">
                <a:solidFill>
                  <a:srgbClr val="706F6F"/>
                </a:solidFill>
              </a:defRPr>
            </a:lvl1pPr>
          </a:lstStyle>
          <a:p>
            <a:pPr lvl="0"/>
            <a:r>
              <a:rPr lang="nl-NL"/>
              <a:t>Klik om een titel in te vullen</a:t>
            </a:r>
          </a:p>
        </p:txBody>
      </p:sp>
      <p:sp>
        <p:nvSpPr>
          <p:cNvPr id="5" name="Tijdelijke aanduiding voor tekst 15"/>
          <p:cNvSpPr>
            <a:spLocks noGrp="1"/>
          </p:cNvSpPr>
          <p:nvPr>
            <p:ph type="body" sz="quarter" idx="11" hasCustomPrompt="1"/>
          </p:nvPr>
        </p:nvSpPr>
        <p:spPr>
          <a:xfrm>
            <a:off x="332395" y="1481138"/>
            <a:ext cx="2596077" cy="3532038"/>
          </a:xfrm>
          <a:prstGeom prst="rect">
            <a:avLst/>
          </a:prstGeom>
        </p:spPr>
        <p:txBody>
          <a:bodyPr/>
          <a:lstStyle>
            <a:lvl1pPr>
              <a:lnSpc>
                <a:spcPts val="4499"/>
              </a:lnSpc>
              <a:spcBef>
                <a:spcPts val="0"/>
              </a:spcBef>
              <a:spcAft>
                <a:spcPts val="0"/>
              </a:spcAft>
              <a:defRPr sz="3599" baseline="0">
                <a:solidFill>
                  <a:srgbClr val="706F6F"/>
                </a:solidFill>
              </a:defRPr>
            </a:lvl1pPr>
            <a:lvl2pPr>
              <a:lnSpc>
                <a:spcPts val="4499"/>
              </a:lnSpc>
              <a:spcAft>
                <a:spcPts val="0"/>
              </a:spcAft>
              <a:defRPr sz="3599">
                <a:solidFill>
                  <a:srgbClr val="0092BB"/>
                </a:solidFill>
              </a:defRPr>
            </a:lvl2pPr>
            <a:lvl3pPr>
              <a:lnSpc>
                <a:spcPts val="4499"/>
              </a:lnSpc>
              <a:spcAft>
                <a:spcPts val="0"/>
              </a:spcAft>
              <a:defRPr sz="3599">
                <a:solidFill>
                  <a:srgbClr val="0092BB"/>
                </a:solidFill>
              </a:defRPr>
            </a:lvl3pPr>
            <a:lvl4pPr>
              <a:lnSpc>
                <a:spcPts val="4499"/>
              </a:lnSpc>
              <a:spcAft>
                <a:spcPts val="0"/>
              </a:spcAft>
              <a:defRPr sz="3599">
                <a:solidFill>
                  <a:srgbClr val="0092BB"/>
                </a:solidFill>
              </a:defRPr>
            </a:lvl4pPr>
            <a:lvl5pPr>
              <a:lnSpc>
                <a:spcPts val="4499"/>
              </a:lnSpc>
              <a:spcAft>
                <a:spcPts val="0"/>
              </a:spcAft>
              <a:defRPr sz="3599">
                <a:solidFill>
                  <a:srgbClr val="0092BB"/>
                </a:solidFill>
              </a:defRPr>
            </a:lvl5pPr>
          </a:lstStyle>
          <a:p>
            <a:pPr lvl="0"/>
            <a:r>
              <a:rPr lang="nl-NL"/>
              <a:t>Klik om de titel van je presentatie in te vullen</a:t>
            </a:r>
          </a:p>
        </p:txBody>
      </p:sp>
      <p:sp>
        <p:nvSpPr>
          <p:cNvPr id="7" name="Tijdelijke aanduiding voor tekst 2"/>
          <p:cNvSpPr>
            <a:spLocks noGrp="1"/>
          </p:cNvSpPr>
          <p:nvPr>
            <p:ph type="body" sz="quarter" idx="12"/>
          </p:nvPr>
        </p:nvSpPr>
        <p:spPr>
          <a:xfrm>
            <a:off x="3658238" y="1485900"/>
            <a:ext cx="8197301" cy="4391372"/>
          </a:xfrm>
          <a:prstGeom prst="rect">
            <a:avLst/>
          </a:prstGeom>
        </p:spPr>
        <p:txBody>
          <a:bodyPr/>
          <a:lstStyle>
            <a:lvl1pPr marL="0" indent="0">
              <a:buClr>
                <a:srgbClr val="CD7299"/>
              </a:buClr>
              <a:buSzPct val="120000"/>
              <a:buFont typeface="Arial" panose="020B0604020202020204" pitchFamily="34" charset="0"/>
              <a:buNone/>
              <a:defRPr sz="2199" b="0">
                <a:solidFill>
                  <a:srgbClr val="706F6F"/>
                </a:solidFill>
              </a:defRPr>
            </a:lvl1pPr>
            <a:lvl2pPr marL="688768" indent="-342797">
              <a:buClr>
                <a:srgbClr val="CD7299"/>
              </a:buClr>
              <a:buSzPct val="120000"/>
              <a:buFont typeface="Arial" panose="020B0604020202020204" pitchFamily="34" charset="0"/>
              <a:buChar char="•"/>
              <a:defRPr sz="2199" b="0">
                <a:solidFill>
                  <a:srgbClr val="706F6F"/>
                </a:solidFill>
              </a:defRPr>
            </a:lvl2pPr>
            <a:lvl5pPr marL="1045849" indent="-330101">
              <a:buClr>
                <a:srgbClr val="CD7299"/>
              </a:buClr>
              <a:buSzPct val="120000"/>
              <a:buFont typeface="Arial" panose="020B0604020202020204" pitchFamily="34" charset="0"/>
              <a:buChar char="•"/>
              <a:defRPr sz="2199" b="0">
                <a:solidFill>
                  <a:srgbClr val="706F6F"/>
                </a:solidFill>
              </a:defRPr>
            </a:lvl5pPr>
            <a:lvl7pPr marL="1364840" indent="-318992">
              <a:buClr>
                <a:srgbClr val="CD7299"/>
              </a:buClr>
              <a:buSzPct val="120000"/>
              <a:buFont typeface="Arial" panose="020B0604020202020204" pitchFamily="34" charset="0"/>
              <a:buChar char="•"/>
              <a:defRPr sz="2199" b="0">
                <a:solidFill>
                  <a:srgbClr val="706F6F"/>
                </a:solidFill>
              </a:defRPr>
            </a:lvl7pPr>
            <a:lvl9pPr marL="1072828" indent="-357081">
              <a:buClr>
                <a:srgbClr val="0092BB"/>
              </a:buClr>
              <a:buFont typeface="Arial" panose="020B0604020202020204" pitchFamily="34" charset="0"/>
              <a:buChar char="•"/>
              <a:defRPr/>
            </a:lvl9pPr>
          </a:lstStyle>
          <a:p>
            <a:pPr lvl="0"/>
            <a:r>
              <a:rPr lang="nl-NL"/>
              <a:t>Klik om de modelstijlen te bewerken</a:t>
            </a:r>
          </a:p>
          <a:p>
            <a:pPr lvl="1"/>
            <a:r>
              <a:rPr lang="nl-NL"/>
              <a:t>Tweede niveau</a:t>
            </a:r>
          </a:p>
          <a:p>
            <a:pPr lvl="4"/>
            <a:r>
              <a:rPr lang="nl-NL"/>
              <a:t>Derde niveau</a:t>
            </a:r>
          </a:p>
          <a:p>
            <a:pPr lvl="6"/>
            <a:r>
              <a:rPr lang="nl-NL"/>
              <a:t>Vierde niveau</a:t>
            </a:r>
          </a:p>
        </p:txBody>
      </p:sp>
    </p:spTree>
    <p:extLst>
      <p:ext uri="{BB962C8B-B14F-4D97-AF65-F5344CB8AC3E}">
        <p14:creationId xmlns:p14="http://schemas.microsoft.com/office/powerpoint/2010/main" val="28532376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1 Fotodia met tekstvak">
    <p:spTree>
      <p:nvGrpSpPr>
        <p:cNvPr id="1" name=""/>
        <p:cNvGrpSpPr/>
        <p:nvPr/>
      </p:nvGrpSpPr>
      <p:grpSpPr>
        <a:xfrm>
          <a:off x="0" y="0"/>
          <a:ext cx="0" cy="0"/>
          <a:chOff x="0" y="0"/>
          <a:chExt cx="0" cy="0"/>
        </a:xfrm>
      </p:grpSpPr>
      <p:sp>
        <p:nvSpPr>
          <p:cNvPr id="2" name="Titel 3"/>
          <p:cNvSpPr>
            <a:spLocks noGrp="1"/>
          </p:cNvSpPr>
          <p:nvPr>
            <p:ph type="title" hasCustomPrompt="1"/>
          </p:nvPr>
        </p:nvSpPr>
        <p:spPr>
          <a:xfrm>
            <a:off x="3658237" y="423714"/>
            <a:ext cx="8197301" cy="700236"/>
          </a:xfrm>
          <a:prstGeom prst="rect">
            <a:avLst/>
          </a:prstGeom>
        </p:spPr>
        <p:txBody>
          <a:bodyPr/>
          <a:lstStyle>
            <a:lvl1pPr>
              <a:defRPr lang="nl-NL" sz="3599">
                <a:solidFill>
                  <a:srgbClr val="706F6F"/>
                </a:solidFill>
              </a:defRPr>
            </a:lvl1pPr>
          </a:lstStyle>
          <a:p>
            <a:pPr lvl="0"/>
            <a:r>
              <a:rPr lang="nl-NL"/>
              <a:t>Klik om een titel in te vullen</a:t>
            </a:r>
          </a:p>
        </p:txBody>
      </p:sp>
      <p:sp>
        <p:nvSpPr>
          <p:cNvPr id="5" name="Tijdelijke aanduiding voor tekst 15"/>
          <p:cNvSpPr>
            <a:spLocks noGrp="1"/>
          </p:cNvSpPr>
          <p:nvPr>
            <p:ph type="body" sz="quarter" idx="11" hasCustomPrompt="1"/>
          </p:nvPr>
        </p:nvSpPr>
        <p:spPr>
          <a:xfrm>
            <a:off x="332395" y="1481138"/>
            <a:ext cx="2596077" cy="3532038"/>
          </a:xfrm>
          <a:prstGeom prst="rect">
            <a:avLst/>
          </a:prstGeom>
        </p:spPr>
        <p:txBody>
          <a:bodyPr/>
          <a:lstStyle>
            <a:lvl1pPr>
              <a:lnSpc>
                <a:spcPts val="4499"/>
              </a:lnSpc>
              <a:spcBef>
                <a:spcPts val="0"/>
              </a:spcBef>
              <a:spcAft>
                <a:spcPts val="0"/>
              </a:spcAft>
              <a:defRPr sz="3599" baseline="0">
                <a:solidFill>
                  <a:srgbClr val="706F6F"/>
                </a:solidFill>
              </a:defRPr>
            </a:lvl1pPr>
            <a:lvl2pPr>
              <a:lnSpc>
                <a:spcPts val="4499"/>
              </a:lnSpc>
              <a:spcAft>
                <a:spcPts val="0"/>
              </a:spcAft>
              <a:defRPr sz="3599">
                <a:solidFill>
                  <a:srgbClr val="0092BB"/>
                </a:solidFill>
              </a:defRPr>
            </a:lvl2pPr>
            <a:lvl3pPr>
              <a:lnSpc>
                <a:spcPts val="4499"/>
              </a:lnSpc>
              <a:spcAft>
                <a:spcPts val="0"/>
              </a:spcAft>
              <a:defRPr sz="3599">
                <a:solidFill>
                  <a:srgbClr val="0092BB"/>
                </a:solidFill>
              </a:defRPr>
            </a:lvl3pPr>
            <a:lvl4pPr>
              <a:lnSpc>
                <a:spcPts val="4499"/>
              </a:lnSpc>
              <a:spcAft>
                <a:spcPts val="0"/>
              </a:spcAft>
              <a:defRPr sz="3599">
                <a:solidFill>
                  <a:srgbClr val="0092BB"/>
                </a:solidFill>
              </a:defRPr>
            </a:lvl4pPr>
            <a:lvl5pPr>
              <a:lnSpc>
                <a:spcPts val="4499"/>
              </a:lnSpc>
              <a:spcAft>
                <a:spcPts val="0"/>
              </a:spcAft>
              <a:defRPr sz="3599">
                <a:solidFill>
                  <a:srgbClr val="0092BB"/>
                </a:solidFill>
              </a:defRPr>
            </a:lvl5pPr>
          </a:lstStyle>
          <a:p>
            <a:pPr lvl="0"/>
            <a:r>
              <a:rPr lang="nl-NL"/>
              <a:t>Klik om de titel van je presentatie in te vullen</a:t>
            </a:r>
          </a:p>
        </p:txBody>
      </p:sp>
      <p:sp>
        <p:nvSpPr>
          <p:cNvPr id="7" name="Tijdelijke aanduiding voor tekst 2"/>
          <p:cNvSpPr>
            <a:spLocks noGrp="1"/>
          </p:cNvSpPr>
          <p:nvPr>
            <p:ph type="body" sz="quarter" idx="12"/>
          </p:nvPr>
        </p:nvSpPr>
        <p:spPr>
          <a:xfrm>
            <a:off x="3658238" y="1485900"/>
            <a:ext cx="8197301" cy="4391372"/>
          </a:xfrm>
          <a:prstGeom prst="rect">
            <a:avLst/>
          </a:prstGeom>
        </p:spPr>
        <p:txBody>
          <a:bodyPr/>
          <a:lstStyle>
            <a:lvl1pPr marL="0" indent="0">
              <a:buClr>
                <a:srgbClr val="CD7299"/>
              </a:buClr>
              <a:buSzPct val="120000"/>
              <a:buFont typeface="Arial" panose="020B0604020202020204" pitchFamily="34" charset="0"/>
              <a:buNone/>
              <a:defRPr sz="2199" b="0">
                <a:solidFill>
                  <a:srgbClr val="706F6F"/>
                </a:solidFill>
              </a:defRPr>
            </a:lvl1pPr>
            <a:lvl2pPr marL="688768" indent="-342797">
              <a:buClr>
                <a:srgbClr val="CD7299"/>
              </a:buClr>
              <a:buSzPct val="120000"/>
              <a:buFont typeface="Arial" panose="020B0604020202020204" pitchFamily="34" charset="0"/>
              <a:buChar char="•"/>
              <a:defRPr sz="2199" b="0">
                <a:solidFill>
                  <a:srgbClr val="706F6F"/>
                </a:solidFill>
              </a:defRPr>
            </a:lvl2pPr>
            <a:lvl5pPr marL="1045849" indent="-330101">
              <a:buClr>
                <a:srgbClr val="CD7299"/>
              </a:buClr>
              <a:buSzPct val="120000"/>
              <a:buFont typeface="Arial" panose="020B0604020202020204" pitchFamily="34" charset="0"/>
              <a:buChar char="•"/>
              <a:defRPr sz="2199" b="0">
                <a:solidFill>
                  <a:srgbClr val="706F6F"/>
                </a:solidFill>
              </a:defRPr>
            </a:lvl5pPr>
            <a:lvl7pPr marL="1364840" indent="-318992">
              <a:buClr>
                <a:srgbClr val="CD7299"/>
              </a:buClr>
              <a:buSzPct val="120000"/>
              <a:buFont typeface="Arial" panose="020B0604020202020204" pitchFamily="34" charset="0"/>
              <a:buChar char="•"/>
              <a:defRPr sz="2199" b="0">
                <a:solidFill>
                  <a:srgbClr val="706F6F"/>
                </a:solidFill>
              </a:defRPr>
            </a:lvl7pPr>
            <a:lvl9pPr marL="1072828" indent="-357081">
              <a:buClr>
                <a:srgbClr val="0092BB"/>
              </a:buClr>
              <a:buFont typeface="Arial" panose="020B0604020202020204" pitchFamily="34" charset="0"/>
              <a:buChar char="•"/>
              <a:defRPr/>
            </a:lvl9pPr>
          </a:lstStyle>
          <a:p>
            <a:pPr lvl="0"/>
            <a:r>
              <a:rPr lang="nl-NL"/>
              <a:t>Klik om de modelstijlen te bewerken</a:t>
            </a:r>
          </a:p>
          <a:p>
            <a:pPr lvl="1"/>
            <a:r>
              <a:rPr lang="nl-NL"/>
              <a:t>Tweede niveau</a:t>
            </a:r>
          </a:p>
          <a:p>
            <a:pPr lvl="4"/>
            <a:r>
              <a:rPr lang="nl-NL"/>
              <a:t>Derde niveau</a:t>
            </a:r>
          </a:p>
          <a:p>
            <a:pPr lvl="6"/>
            <a:r>
              <a:rPr lang="nl-NL"/>
              <a:t>Vierde niveau</a:t>
            </a:r>
          </a:p>
        </p:txBody>
      </p:sp>
    </p:spTree>
    <p:extLst>
      <p:ext uri="{BB962C8B-B14F-4D97-AF65-F5344CB8AC3E}">
        <p14:creationId xmlns:p14="http://schemas.microsoft.com/office/powerpoint/2010/main" val="10877352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0AC3A-91A4-BAAC-19B5-F2E7E0723C3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0EBF84E-37A1-2ECC-AC7A-3CED34CD6B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CB9B3C5-35C3-876B-E3DF-5168ADC9FB69}"/>
              </a:ext>
            </a:extLst>
          </p:cNvPr>
          <p:cNvSpPr>
            <a:spLocks noGrp="1"/>
          </p:cNvSpPr>
          <p:nvPr>
            <p:ph type="dt" sz="half" idx="10"/>
          </p:nvPr>
        </p:nvSpPr>
        <p:spPr/>
        <p:txBody>
          <a:bodyPr/>
          <a:lstStyle/>
          <a:p>
            <a:fld id="{33BDA9EF-6E7D-4929-8DF1-78DC29F27308}" type="datetimeFigureOut">
              <a:rPr lang="nl-NL" smtClean="0"/>
              <a:t>28-6-2022</a:t>
            </a:fld>
            <a:endParaRPr lang="nl-NL"/>
          </a:p>
        </p:txBody>
      </p:sp>
      <p:sp>
        <p:nvSpPr>
          <p:cNvPr id="5" name="Tijdelijke aanduiding voor voettekst 4">
            <a:extLst>
              <a:ext uri="{FF2B5EF4-FFF2-40B4-BE49-F238E27FC236}">
                <a16:creationId xmlns:a16="http://schemas.microsoft.com/office/drawing/2014/main" id="{E70466AD-15D4-EB52-20C9-1D23BB0407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60521C-2395-949E-550A-2BBB5D88E009}"/>
              </a:ext>
            </a:extLst>
          </p:cNvPr>
          <p:cNvSpPr>
            <a:spLocks noGrp="1"/>
          </p:cNvSpPr>
          <p:nvPr>
            <p:ph type="sldNum" sz="quarter" idx="12"/>
          </p:nvPr>
        </p:nvSpPr>
        <p:spPr/>
        <p:txBody>
          <a:bodyPr/>
          <a:lstStyle/>
          <a:p>
            <a:fld id="{A88A6177-C165-4157-820F-A9B763083AEA}" type="slidenum">
              <a:rPr lang="nl-NL" smtClean="0"/>
              <a:t>‹nr.›</a:t>
            </a:fld>
            <a:endParaRPr lang="nl-NL"/>
          </a:p>
        </p:txBody>
      </p:sp>
    </p:spTree>
    <p:extLst>
      <p:ext uri="{BB962C8B-B14F-4D97-AF65-F5344CB8AC3E}">
        <p14:creationId xmlns:p14="http://schemas.microsoft.com/office/powerpoint/2010/main" val="107970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00981-2828-F08D-1BEA-929369489B9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371AF3-837A-210C-4CC5-E66FDC0D80E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6C2A409-F04C-7267-E833-F2E5C4851C7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A03B69F-DBD6-3B7C-A217-E28E7ED84218}"/>
              </a:ext>
            </a:extLst>
          </p:cNvPr>
          <p:cNvSpPr>
            <a:spLocks noGrp="1"/>
          </p:cNvSpPr>
          <p:nvPr>
            <p:ph type="dt" sz="half" idx="10"/>
          </p:nvPr>
        </p:nvSpPr>
        <p:spPr/>
        <p:txBody>
          <a:bodyPr/>
          <a:lstStyle/>
          <a:p>
            <a:fld id="{33BDA9EF-6E7D-4929-8DF1-78DC29F27308}" type="datetimeFigureOut">
              <a:rPr lang="nl-NL" smtClean="0"/>
              <a:t>28-6-2022</a:t>
            </a:fld>
            <a:endParaRPr lang="nl-NL"/>
          </a:p>
        </p:txBody>
      </p:sp>
      <p:sp>
        <p:nvSpPr>
          <p:cNvPr id="6" name="Tijdelijke aanduiding voor voettekst 5">
            <a:extLst>
              <a:ext uri="{FF2B5EF4-FFF2-40B4-BE49-F238E27FC236}">
                <a16:creationId xmlns:a16="http://schemas.microsoft.com/office/drawing/2014/main" id="{A3BED630-591E-9C2E-96C1-A6EB73DF427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C5138F0-6B2C-8033-9E98-0AB96512DD4D}"/>
              </a:ext>
            </a:extLst>
          </p:cNvPr>
          <p:cNvSpPr>
            <a:spLocks noGrp="1"/>
          </p:cNvSpPr>
          <p:nvPr>
            <p:ph type="sldNum" sz="quarter" idx="12"/>
          </p:nvPr>
        </p:nvSpPr>
        <p:spPr/>
        <p:txBody>
          <a:bodyPr/>
          <a:lstStyle/>
          <a:p>
            <a:fld id="{A88A6177-C165-4157-820F-A9B763083AEA}" type="slidenum">
              <a:rPr lang="nl-NL" smtClean="0"/>
              <a:t>‹nr.›</a:t>
            </a:fld>
            <a:endParaRPr lang="nl-NL"/>
          </a:p>
        </p:txBody>
      </p:sp>
    </p:spTree>
    <p:extLst>
      <p:ext uri="{BB962C8B-B14F-4D97-AF65-F5344CB8AC3E}">
        <p14:creationId xmlns:p14="http://schemas.microsoft.com/office/powerpoint/2010/main" val="18574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DD66AE-0E54-B7CF-D7EE-C3DDFB125BD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B57E068-AC2E-1DB2-7D44-51503267C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01D4BB5-5307-3DA3-E01A-6B87AC0342E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4876170-0F30-409F-7081-19B7D0A69D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95F131E-F11E-BEC6-98EA-4C64A181EB2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6A7412D-2610-D5E7-9D72-0B158687771F}"/>
              </a:ext>
            </a:extLst>
          </p:cNvPr>
          <p:cNvSpPr>
            <a:spLocks noGrp="1"/>
          </p:cNvSpPr>
          <p:nvPr>
            <p:ph type="dt" sz="half" idx="10"/>
          </p:nvPr>
        </p:nvSpPr>
        <p:spPr/>
        <p:txBody>
          <a:bodyPr/>
          <a:lstStyle/>
          <a:p>
            <a:fld id="{33BDA9EF-6E7D-4929-8DF1-78DC29F27308}" type="datetimeFigureOut">
              <a:rPr lang="nl-NL" smtClean="0"/>
              <a:t>28-6-2022</a:t>
            </a:fld>
            <a:endParaRPr lang="nl-NL"/>
          </a:p>
        </p:txBody>
      </p:sp>
      <p:sp>
        <p:nvSpPr>
          <p:cNvPr id="8" name="Tijdelijke aanduiding voor voettekst 7">
            <a:extLst>
              <a:ext uri="{FF2B5EF4-FFF2-40B4-BE49-F238E27FC236}">
                <a16:creationId xmlns:a16="http://schemas.microsoft.com/office/drawing/2014/main" id="{946B53C8-D8BB-AB73-F533-7D851641AF5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BE940EA-9238-A834-F4D2-B1A56B964FB2}"/>
              </a:ext>
            </a:extLst>
          </p:cNvPr>
          <p:cNvSpPr>
            <a:spLocks noGrp="1"/>
          </p:cNvSpPr>
          <p:nvPr>
            <p:ph type="sldNum" sz="quarter" idx="12"/>
          </p:nvPr>
        </p:nvSpPr>
        <p:spPr/>
        <p:txBody>
          <a:bodyPr/>
          <a:lstStyle/>
          <a:p>
            <a:fld id="{A88A6177-C165-4157-820F-A9B763083AEA}" type="slidenum">
              <a:rPr lang="nl-NL" smtClean="0"/>
              <a:t>‹nr.›</a:t>
            </a:fld>
            <a:endParaRPr lang="nl-NL"/>
          </a:p>
        </p:txBody>
      </p:sp>
    </p:spTree>
    <p:extLst>
      <p:ext uri="{BB962C8B-B14F-4D97-AF65-F5344CB8AC3E}">
        <p14:creationId xmlns:p14="http://schemas.microsoft.com/office/powerpoint/2010/main" val="325443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DADD72-C4F9-DB50-C9D3-D3A3CE4B1F3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D77BF89-9761-EEDE-B097-F458BAE3A153}"/>
              </a:ext>
            </a:extLst>
          </p:cNvPr>
          <p:cNvSpPr>
            <a:spLocks noGrp="1"/>
          </p:cNvSpPr>
          <p:nvPr>
            <p:ph type="dt" sz="half" idx="10"/>
          </p:nvPr>
        </p:nvSpPr>
        <p:spPr/>
        <p:txBody>
          <a:bodyPr/>
          <a:lstStyle/>
          <a:p>
            <a:fld id="{33BDA9EF-6E7D-4929-8DF1-78DC29F27308}" type="datetimeFigureOut">
              <a:rPr lang="nl-NL" smtClean="0"/>
              <a:t>28-6-2022</a:t>
            </a:fld>
            <a:endParaRPr lang="nl-NL"/>
          </a:p>
        </p:txBody>
      </p:sp>
      <p:sp>
        <p:nvSpPr>
          <p:cNvPr id="4" name="Tijdelijke aanduiding voor voettekst 3">
            <a:extLst>
              <a:ext uri="{FF2B5EF4-FFF2-40B4-BE49-F238E27FC236}">
                <a16:creationId xmlns:a16="http://schemas.microsoft.com/office/drawing/2014/main" id="{BBC18FA4-03E1-A458-03FD-C7DF5474240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0A40E3-E215-5EF8-0854-55F19C922F79}"/>
              </a:ext>
            </a:extLst>
          </p:cNvPr>
          <p:cNvSpPr>
            <a:spLocks noGrp="1"/>
          </p:cNvSpPr>
          <p:nvPr>
            <p:ph type="sldNum" sz="quarter" idx="12"/>
          </p:nvPr>
        </p:nvSpPr>
        <p:spPr/>
        <p:txBody>
          <a:bodyPr/>
          <a:lstStyle/>
          <a:p>
            <a:fld id="{A88A6177-C165-4157-820F-A9B763083AEA}" type="slidenum">
              <a:rPr lang="nl-NL" smtClean="0"/>
              <a:t>‹nr.›</a:t>
            </a:fld>
            <a:endParaRPr lang="nl-NL"/>
          </a:p>
        </p:txBody>
      </p:sp>
    </p:spTree>
    <p:extLst>
      <p:ext uri="{BB962C8B-B14F-4D97-AF65-F5344CB8AC3E}">
        <p14:creationId xmlns:p14="http://schemas.microsoft.com/office/powerpoint/2010/main" val="26713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5DBC03F-1928-161D-2D57-EE9CADD2BD73}"/>
              </a:ext>
            </a:extLst>
          </p:cNvPr>
          <p:cNvSpPr>
            <a:spLocks noGrp="1"/>
          </p:cNvSpPr>
          <p:nvPr>
            <p:ph type="dt" sz="half" idx="10"/>
          </p:nvPr>
        </p:nvSpPr>
        <p:spPr/>
        <p:txBody>
          <a:bodyPr/>
          <a:lstStyle/>
          <a:p>
            <a:fld id="{33BDA9EF-6E7D-4929-8DF1-78DC29F27308}" type="datetimeFigureOut">
              <a:rPr lang="nl-NL" smtClean="0"/>
              <a:t>28-6-2022</a:t>
            </a:fld>
            <a:endParaRPr lang="nl-NL"/>
          </a:p>
        </p:txBody>
      </p:sp>
      <p:sp>
        <p:nvSpPr>
          <p:cNvPr id="3" name="Tijdelijke aanduiding voor voettekst 2">
            <a:extLst>
              <a:ext uri="{FF2B5EF4-FFF2-40B4-BE49-F238E27FC236}">
                <a16:creationId xmlns:a16="http://schemas.microsoft.com/office/drawing/2014/main" id="{2197EEAA-5F64-CE9B-9C2C-42A526EF2B3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03413B0-83E4-2C79-0276-3CBFD01F3B5B}"/>
              </a:ext>
            </a:extLst>
          </p:cNvPr>
          <p:cNvSpPr>
            <a:spLocks noGrp="1"/>
          </p:cNvSpPr>
          <p:nvPr>
            <p:ph type="sldNum" sz="quarter" idx="12"/>
          </p:nvPr>
        </p:nvSpPr>
        <p:spPr/>
        <p:txBody>
          <a:bodyPr/>
          <a:lstStyle/>
          <a:p>
            <a:fld id="{A88A6177-C165-4157-820F-A9B763083AEA}" type="slidenum">
              <a:rPr lang="nl-NL" smtClean="0"/>
              <a:t>‹nr.›</a:t>
            </a:fld>
            <a:endParaRPr lang="nl-NL"/>
          </a:p>
        </p:txBody>
      </p:sp>
    </p:spTree>
    <p:extLst>
      <p:ext uri="{BB962C8B-B14F-4D97-AF65-F5344CB8AC3E}">
        <p14:creationId xmlns:p14="http://schemas.microsoft.com/office/powerpoint/2010/main" val="99390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D3A64-550B-FF62-AC97-9B3668145F5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D38A1B8-DEE3-7FE8-2B48-35D3D5EC5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97D50BF-F419-945F-048D-4782CBD2B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C81701A-1F73-79DD-2CB5-7FBCB87C26A8}"/>
              </a:ext>
            </a:extLst>
          </p:cNvPr>
          <p:cNvSpPr>
            <a:spLocks noGrp="1"/>
          </p:cNvSpPr>
          <p:nvPr>
            <p:ph type="dt" sz="half" idx="10"/>
          </p:nvPr>
        </p:nvSpPr>
        <p:spPr/>
        <p:txBody>
          <a:bodyPr/>
          <a:lstStyle/>
          <a:p>
            <a:fld id="{33BDA9EF-6E7D-4929-8DF1-78DC29F27308}" type="datetimeFigureOut">
              <a:rPr lang="nl-NL" smtClean="0"/>
              <a:t>28-6-2022</a:t>
            </a:fld>
            <a:endParaRPr lang="nl-NL"/>
          </a:p>
        </p:txBody>
      </p:sp>
      <p:sp>
        <p:nvSpPr>
          <p:cNvPr id="6" name="Tijdelijke aanduiding voor voettekst 5">
            <a:extLst>
              <a:ext uri="{FF2B5EF4-FFF2-40B4-BE49-F238E27FC236}">
                <a16:creationId xmlns:a16="http://schemas.microsoft.com/office/drawing/2014/main" id="{BDF253DE-E950-811A-C27A-0ACF64260E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F53A7F-78AC-C649-BEED-771A45AEDE11}"/>
              </a:ext>
            </a:extLst>
          </p:cNvPr>
          <p:cNvSpPr>
            <a:spLocks noGrp="1"/>
          </p:cNvSpPr>
          <p:nvPr>
            <p:ph type="sldNum" sz="quarter" idx="12"/>
          </p:nvPr>
        </p:nvSpPr>
        <p:spPr/>
        <p:txBody>
          <a:bodyPr/>
          <a:lstStyle/>
          <a:p>
            <a:fld id="{A88A6177-C165-4157-820F-A9B763083AEA}" type="slidenum">
              <a:rPr lang="nl-NL" smtClean="0"/>
              <a:t>‹nr.›</a:t>
            </a:fld>
            <a:endParaRPr lang="nl-NL"/>
          </a:p>
        </p:txBody>
      </p:sp>
    </p:spTree>
    <p:extLst>
      <p:ext uri="{BB962C8B-B14F-4D97-AF65-F5344CB8AC3E}">
        <p14:creationId xmlns:p14="http://schemas.microsoft.com/office/powerpoint/2010/main" val="65655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AC52DD-D52E-7847-A399-859613CA9E7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98985CE-F4DF-DB0F-D5DC-D348E1CC1E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80E8313-51A2-FE49-ED20-5068A4047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00505E1-55C7-94B9-BEAF-F6F1B01A7789}"/>
              </a:ext>
            </a:extLst>
          </p:cNvPr>
          <p:cNvSpPr>
            <a:spLocks noGrp="1"/>
          </p:cNvSpPr>
          <p:nvPr>
            <p:ph type="dt" sz="half" idx="10"/>
          </p:nvPr>
        </p:nvSpPr>
        <p:spPr/>
        <p:txBody>
          <a:bodyPr/>
          <a:lstStyle/>
          <a:p>
            <a:fld id="{33BDA9EF-6E7D-4929-8DF1-78DC29F27308}" type="datetimeFigureOut">
              <a:rPr lang="nl-NL" smtClean="0"/>
              <a:t>28-6-2022</a:t>
            </a:fld>
            <a:endParaRPr lang="nl-NL"/>
          </a:p>
        </p:txBody>
      </p:sp>
      <p:sp>
        <p:nvSpPr>
          <p:cNvPr id="6" name="Tijdelijke aanduiding voor voettekst 5">
            <a:extLst>
              <a:ext uri="{FF2B5EF4-FFF2-40B4-BE49-F238E27FC236}">
                <a16:creationId xmlns:a16="http://schemas.microsoft.com/office/drawing/2014/main" id="{150944FE-DC77-C579-A1B5-697275103A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53DA55-283C-3EA8-D758-61949C061895}"/>
              </a:ext>
            </a:extLst>
          </p:cNvPr>
          <p:cNvSpPr>
            <a:spLocks noGrp="1"/>
          </p:cNvSpPr>
          <p:nvPr>
            <p:ph type="sldNum" sz="quarter" idx="12"/>
          </p:nvPr>
        </p:nvSpPr>
        <p:spPr/>
        <p:txBody>
          <a:bodyPr/>
          <a:lstStyle/>
          <a:p>
            <a:fld id="{A88A6177-C165-4157-820F-A9B763083AEA}" type="slidenum">
              <a:rPr lang="nl-NL" smtClean="0"/>
              <a:t>‹nr.›</a:t>
            </a:fld>
            <a:endParaRPr lang="nl-NL"/>
          </a:p>
        </p:txBody>
      </p:sp>
    </p:spTree>
    <p:extLst>
      <p:ext uri="{BB962C8B-B14F-4D97-AF65-F5344CB8AC3E}">
        <p14:creationId xmlns:p14="http://schemas.microsoft.com/office/powerpoint/2010/main" val="1451132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316BEC8-B36D-B923-CB18-D2ED00461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C498383-BAD9-BA7D-AA2D-C6D977C5C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177A32-406C-37A8-2819-B9B0A2531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DA9EF-6E7D-4929-8DF1-78DC29F27308}" type="datetimeFigureOut">
              <a:rPr lang="nl-NL" smtClean="0"/>
              <a:t>28-6-2022</a:t>
            </a:fld>
            <a:endParaRPr lang="nl-NL"/>
          </a:p>
        </p:txBody>
      </p:sp>
      <p:sp>
        <p:nvSpPr>
          <p:cNvPr id="5" name="Tijdelijke aanduiding voor voettekst 4">
            <a:extLst>
              <a:ext uri="{FF2B5EF4-FFF2-40B4-BE49-F238E27FC236}">
                <a16:creationId xmlns:a16="http://schemas.microsoft.com/office/drawing/2014/main" id="{AE3F9EAB-06C9-4132-78BF-FA00133F35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1C05D15-1932-2666-A0B3-15778F766A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A6177-C165-4157-820F-A9B763083AEA}" type="slidenum">
              <a:rPr lang="nl-NL" smtClean="0"/>
              <a:t>‹nr.›</a:t>
            </a:fld>
            <a:endParaRPr lang="nl-NL"/>
          </a:p>
        </p:txBody>
      </p:sp>
    </p:spTree>
    <p:extLst>
      <p:ext uri="{BB962C8B-B14F-4D97-AF65-F5344CB8AC3E}">
        <p14:creationId xmlns:p14="http://schemas.microsoft.com/office/powerpoint/2010/main" val="879327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0E0AC34-DD22-4EA5-ABE5-44449F4BA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7AD4443-2EA5-4A63-B869-9AAF42EC8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F4562C-E235-4D30-BCC4-E838724C3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6/28/2022</a:t>
            </a:fld>
            <a:endParaRPr lang="en-US"/>
          </a:p>
        </p:txBody>
      </p:sp>
      <p:sp>
        <p:nvSpPr>
          <p:cNvPr id="5" name="Tijdelijke aanduiding voor voettekst 4">
            <a:extLst>
              <a:ext uri="{FF2B5EF4-FFF2-40B4-BE49-F238E27FC236}">
                <a16:creationId xmlns:a16="http://schemas.microsoft.com/office/drawing/2014/main" id="{FCAEF18C-695A-4E9E-91A0-0037847F8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70329E3F-57FA-4B14-9352-2911CADD35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3188519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6A8DC51-EF3B-86E8-CC7C-DA5538D14632}"/>
              </a:ext>
            </a:extLst>
          </p:cNvPr>
          <p:cNvSpPr>
            <a:spLocks noGrp="1"/>
          </p:cNvSpPr>
          <p:nvPr>
            <p:ph type="ctrTitle"/>
          </p:nvPr>
        </p:nvSpPr>
        <p:spPr>
          <a:xfrm>
            <a:off x="5093520" y="2744662"/>
            <a:ext cx="6589707" cy="2387600"/>
          </a:xfrm>
        </p:spPr>
        <p:txBody>
          <a:bodyPr>
            <a:normAutofit/>
          </a:bodyPr>
          <a:lstStyle/>
          <a:p>
            <a:pPr algn="r"/>
            <a:r>
              <a:rPr lang="nl-NL">
                <a:solidFill>
                  <a:srgbClr val="FFFFFF"/>
                </a:solidFill>
              </a:rPr>
              <a:t>Laatste les Stad en wijk</a:t>
            </a:r>
          </a:p>
        </p:txBody>
      </p:sp>
      <p:sp>
        <p:nvSpPr>
          <p:cNvPr id="3" name="Ondertitel 2">
            <a:extLst>
              <a:ext uri="{FF2B5EF4-FFF2-40B4-BE49-F238E27FC236}">
                <a16:creationId xmlns:a16="http://schemas.microsoft.com/office/drawing/2014/main" id="{AD22B840-C63D-A8AD-5E47-FA28335E7C69}"/>
              </a:ext>
            </a:extLst>
          </p:cNvPr>
          <p:cNvSpPr>
            <a:spLocks noGrp="1"/>
          </p:cNvSpPr>
          <p:nvPr>
            <p:ph type="subTitle" idx="1"/>
          </p:nvPr>
        </p:nvSpPr>
        <p:spPr>
          <a:xfrm>
            <a:off x="5093520" y="5224337"/>
            <a:ext cx="6589707" cy="1329443"/>
          </a:xfrm>
        </p:spPr>
        <p:txBody>
          <a:bodyPr>
            <a:normAutofit/>
          </a:bodyPr>
          <a:lstStyle/>
          <a:p>
            <a:pPr algn="r"/>
            <a:r>
              <a:rPr lang="nl-NL">
                <a:solidFill>
                  <a:srgbClr val="FFFFFF"/>
                </a:solidFill>
              </a:rPr>
              <a:t>Les van dinsdag 28 juni 2022</a:t>
            </a: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0456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5EF745A-0072-46EF-8244-53884C94FEFB}"/>
              </a:ext>
            </a:extLst>
          </p:cNvPr>
          <p:cNvSpPr>
            <a:spLocks noGrp="1"/>
          </p:cNvSpPr>
          <p:nvPr>
            <p:ph type="body" sz="quarter" idx="11"/>
          </p:nvPr>
        </p:nvSpPr>
        <p:spPr>
          <a:xfrm>
            <a:off x="393035" y="1486406"/>
            <a:ext cx="3917708" cy="3531118"/>
          </a:xfrm>
        </p:spPr>
        <p:txBody>
          <a:bodyPr/>
          <a:lstStyle/>
          <a:p>
            <a:pPr marL="0" indent="0">
              <a:buNone/>
            </a:pPr>
            <a:r>
              <a:rPr lang="nl-NL" dirty="0"/>
              <a:t>Wat doet een wijkbeheerder bij Woonwaarts?</a:t>
            </a:r>
          </a:p>
        </p:txBody>
      </p:sp>
      <p:pic>
        <p:nvPicPr>
          <p:cNvPr id="7" name="Afbeelding 6" descr="&#10;&#10;Automatisch gegenereerde beschrijving">
            <a:extLst>
              <a:ext uri="{FF2B5EF4-FFF2-40B4-BE49-F238E27FC236}">
                <a16:creationId xmlns:a16="http://schemas.microsoft.com/office/drawing/2014/main" id="{481C0422-D787-47C6-8525-4E77A9D25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2236" y="1486406"/>
            <a:ext cx="6114016" cy="4076011"/>
          </a:xfrm>
          <a:prstGeom prst="rect">
            <a:avLst/>
          </a:prstGeom>
        </p:spPr>
      </p:pic>
    </p:spTree>
    <p:extLst>
      <p:ext uri="{BB962C8B-B14F-4D97-AF65-F5344CB8AC3E}">
        <p14:creationId xmlns:p14="http://schemas.microsoft.com/office/powerpoint/2010/main" val="173323312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CB387-628F-8758-8E4A-2239616F299D}"/>
              </a:ext>
            </a:extLst>
          </p:cNvPr>
          <p:cNvSpPr>
            <a:spLocks noGrp="1"/>
          </p:cNvSpPr>
          <p:nvPr>
            <p:ph type="title"/>
          </p:nvPr>
        </p:nvSpPr>
        <p:spPr/>
        <p:txBody>
          <a:bodyPr/>
          <a:lstStyle/>
          <a:p>
            <a:r>
              <a:rPr lang="nl-NL" dirty="0"/>
              <a:t>Aan de slag als een woonconsulent: </a:t>
            </a:r>
          </a:p>
        </p:txBody>
      </p:sp>
      <p:sp>
        <p:nvSpPr>
          <p:cNvPr id="3" name="Tijdelijke aanduiding voor tekst 2">
            <a:extLst>
              <a:ext uri="{FF2B5EF4-FFF2-40B4-BE49-F238E27FC236}">
                <a16:creationId xmlns:a16="http://schemas.microsoft.com/office/drawing/2014/main" id="{F7E18055-E87C-6760-809D-C73803E108B5}"/>
              </a:ext>
            </a:extLst>
          </p:cNvPr>
          <p:cNvSpPr>
            <a:spLocks noGrp="1"/>
          </p:cNvSpPr>
          <p:nvPr>
            <p:ph type="body" idx="1"/>
          </p:nvPr>
        </p:nvSpPr>
        <p:spPr/>
        <p:txBody>
          <a:bodyPr/>
          <a:lstStyle/>
          <a:p>
            <a:r>
              <a:rPr lang="nl-NL" dirty="0"/>
              <a:t>Casus 1</a:t>
            </a:r>
          </a:p>
        </p:txBody>
      </p:sp>
      <p:sp>
        <p:nvSpPr>
          <p:cNvPr id="4" name="Tijdelijke aanduiding voor inhoud 3">
            <a:extLst>
              <a:ext uri="{FF2B5EF4-FFF2-40B4-BE49-F238E27FC236}">
                <a16:creationId xmlns:a16="http://schemas.microsoft.com/office/drawing/2014/main" id="{A32CFE3E-44DB-8D19-6DA4-B28725831660}"/>
              </a:ext>
            </a:extLst>
          </p:cNvPr>
          <p:cNvSpPr>
            <a:spLocks noGrp="1"/>
          </p:cNvSpPr>
          <p:nvPr>
            <p:ph sz="half" idx="2"/>
          </p:nvPr>
        </p:nvSpPr>
        <p:spPr/>
        <p:txBody>
          <a:bodyPr>
            <a:normAutofit fontScale="85000" lnSpcReduction="10000"/>
          </a:bodyPr>
          <a:lstStyle/>
          <a:p>
            <a:pPr marL="0" indent="0">
              <a:buNone/>
            </a:pPr>
            <a:r>
              <a:rPr lang="nl-NL" sz="2799" dirty="0">
                <a:latin typeface="Calibri" panose="020F0502020204030204" pitchFamily="34" charset="0"/>
                <a:ea typeface="Times New Roman" panose="02020603050405020304" pitchFamily="18" charset="0"/>
              </a:rPr>
              <a:t>Je bent in één van je wooncomplexen.  Dit is een oud seniorencomplex waar steeds meer jongeren komen te wonen. De oudere bewoners geven het aan maar niks te vinden. “Vroeger was alles beter” zeggen ze. Gelukkig is het bijna zomer. Er is vanuit de corporatie een budget vrijgemaakt van 1000 euro om de jonge en oudere bewoners weer wat meer met elkaar te verbinden. Welke ideeën heeft jouw groep voor dit vraagstuk?</a:t>
            </a:r>
          </a:p>
          <a:p>
            <a:endParaRPr lang="nl-NL" dirty="0"/>
          </a:p>
        </p:txBody>
      </p:sp>
      <p:sp>
        <p:nvSpPr>
          <p:cNvPr id="5" name="Tijdelijke aanduiding voor tekst 4">
            <a:extLst>
              <a:ext uri="{FF2B5EF4-FFF2-40B4-BE49-F238E27FC236}">
                <a16:creationId xmlns:a16="http://schemas.microsoft.com/office/drawing/2014/main" id="{9A009DF6-7522-7505-3F2E-6579C9EE5813}"/>
              </a:ext>
            </a:extLst>
          </p:cNvPr>
          <p:cNvSpPr>
            <a:spLocks noGrp="1"/>
          </p:cNvSpPr>
          <p:nvPr>
            <p:ph type="body" sz="quarter" idx="3"/>
          </p:nvPr>
        </p:nvSpPr>
        <p:spPr/>
        <p:txBody>
          <a:bodyPr/>
          <a:lstStyle/>
          <a:p>
            <a:r>
              <a:rPr lang="nl-NL" dirty="0"/>
              <a:t>Casus 2</a:t>
            </a:r>
          </a:p>
        </p:txBody>
      </p:sp>
      <p:sp>
        <p:nvSpPr>
          <p:cNvPr id="6" name="Tijdelijke aanduiding voor inhoud 5">
            <a:extLst>
              <a:ext uri="{FF2B5EF4-FFF2-40B4-BE49-F238E27FC236}">
                <a16:creationId xmlns:a16="http://schemas.microsoft.com/office/drawing/2014/main" id="{E84E649E-BD5F-0487-9B15-D6B62A4E02CC}"/>
              </a:ext>
            </a:extLst>
          </p:cNvPr>
          <p:cNvSpPr>
            <a:spLocks noGrp="1"/>
          </p:cNvSpPr>
          <p:nvPr>
            <p:ph sz="quarter" idx="4"/>
          </p:nvPr>
        </p:nvSpPr>
        <p:spPr/>
        <p:txBody>
          <a:bodyPr>
            <a:normAutofit fontScale="85000" lnSpcReduction="10000"/>
          </a:bodyPr>
          <a:lstStyle/>
          <a:p>
            <a:pPr marL="0" indent="0">
              <a:buNone/>
            </a:pPr>
            <a:r>
              <a:rPr lang="nl-NL" sz="2800" dirty="0">
                <a:latin typeface="Calibri" panose="020F0502020204030204" pitchFamily="34" charset="0"/>
                <a:ea typeface="Calibri" panose="020F0502020204030204" pitchFamily="34" charset="0"/>
              </a:rPr>
              <a:t>A</a:t>
            </a:r>
            <a:r>
              <a:rPr lang="nl-NL" sz="2800" dirty="0">
                <a:latin typeface="Calibri" panose="020F0502020204030204" pitchFamily="34" charset="0"/>
                <a:ea typeface="Times New Roman" panose="02020603050405020304" pitchFamily="18" charset="0"/>
              </a:rPr>
              <a:t>ls wijkbeheerder heb je een signalerende rol. Je loopt door de wijk en je ziet een voortuin met daarin allemaal afval. Ook lijkt het alsof het groen in geen jaren meer is bijgehouden. De gordijnen zitten, ondanks dat het overdag is, potdicht. Je belt aan en er doet een meneer op leeftijd open. Ook hij ziet er niet bepaald verzorgd uit. Wat zouden jullie doen? </a:t>
            </a:r>
            <a:endParaRPr lang="nl-NL" sz="2800" dirty="0">
              <a:latin typeface="Calibri" panose="020F0502020204030204" pitchFamily="34" charset="0"/>
              <a:ea typeface="Calibri" panose="020F0502020204030204" pitchFamily="34" charset="0"/>
            </a:endParaRPr>
          </a:p>
          <a:p>
            <a:endParaRPr lang="nl-NL" dirty="0"/>
          </a:p>
        </p:txBody>
      </p:sp>
    </p:spTree>
    <p:extLst>
      <p:ext uri="{BB962C8B-B14F-4D97-AF65-F5344CB8AC3E}">
        <p14:creationId xmlns:p14="http://schemas.microsoft.com/office/powerpoint/2010/main" val="213225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BA785-61CA-40CC-AC7A-30F502F6B8E9}"/>
              </a:ext>
            </a:extLst>
          </p:cNvPr>
          <p:cNvSpPr>
            <a:spLocks noGrp="1"/>
          </p:cNvSpPr>
          <p:nvPr>
            <p:ph type="title"/>
          </p:nvPr>
        </p:nvSpPr>
        <p:spPr>
          <a:xfrm>
            <a:off x="946934" y="681186"/>
            <a:ext cx="8197301" cy="700236"/>
          </a:xfrm>
        </p:spPr>
        <p:txBody>
          <a:bodyPr/>
          <a:lstStyle/>
          <a:p>
            <a:r>
              <a:rPr lang="nl-NL" dirty="0"/>
              <a:t>Terugkoppeling van de groepen</a:t>
            </a:r>
          </a:p>
        </p:txBody>
      </p:sp>
      <p:sp>
        <p:nvSpPr>
          <p:cNvPr id="4" name="Tijdelijke aanduiding voor tekst 3">
            <a:extLst>
              <a:ext uri="{FF2B5EF4-FFF2-40B4-BE49-F238E27FC236}">
                <a16:creationId xmlns:a16="http://schemas.microsoft.com/office/drawing/2014/main" id="{173FE699-8966-4706-9101-1FA12116A11C}"/>
              </a:ext>
            </a:extLst>
          </p:cNvPr>
          <p:cNvSpPr>
            <a:spLocks noGrp="1"/>
          </p:cNvSpPr>
          <p:nvPr>
            <p:ph type="body" sz="quarter" idx="12"/>
          </p:nvPr>
        </p:nvSpPr>
        <p:spPr>
          <a:xfrm>
            <a:off x="946934" y="1439788"/>
            <a:ext cx="8197301" cy="4391372"/>
          </a:xfrm>
        </p:spPr>
        <p:txBody>
          <a:bodyPr/>
          <a:lstStyle/>
          <a:p>
            <a:r>
              <a:rPr lang="nl-NL" sz="2399" dirty="0"/>
              <a:t>Tot welke mooie resultaten zijn jullie gekomen?</a:t>
            </a:r>
          </a:p>
        </p:txBody>
      </p:sp>
      <p:sp>
        <p:nvSpPr>
          <p:cNvPr id="5" name="Tekstvak 4">
            <a:extLst>
              <a:ext uri="{FF2B5EF4-FFF2-40B4-BE49-F238E27FC236}">
                <a16:creationId xmlns:a16="http://schemas.microsoft.com/office/drawing/2014/main" id="{8BD93971-5AEE-4414-A910-E429DB9D408D}"/>
              </a:ext>
            </a:extLst>
          </p:cNvPr>
          <p:cNvSpPr txBox="1"/>
          <p:nvPr/>
        </p:nvSpPr>
        <p:spPr>
          <a:xfrm>
            <a:off x="4728204" y="3213032"/>
            <a:ext cx="4175377" cy="422442"/>
          </a:xfrm>
          <a:prstGeom prst="rect">
            <a:avLst/>
          </a:prstGeom>
        </p:spPr>
        <p:txBody>
          <a:bodyPr wrap="square" lIns="0" rtlCol="0">
            <a:spAutoFit/>
          </a:bodyPr>
          <a:lstStyle/>
          <a:p>
            <a:pPr>
              <a:lnSpc>
                <a:spcPts val="2799"/>
              </a:lnSpc>
              <a:spcAft>
                <a:spcPts val="1799"/>
              </a:spcAft>
            </a:pPr>
            <a:endParaRPr lang="nl-NL" sz="1799" dirty="0">
              <a:solidFill>
                <a:srgbClr val="B11F16"/>
              </a:solidFill>
            </a:endParaRPr>
          </a:p>
        </p:txBody>
      </p:sp>
      <p:pic>
        <p:nvPicPr>
          <p:cNvPr id="10" name="Afbeelding 9">
            <a:extLst>
              <a:ext uri="{FF2B5EF4-FFF2-40B4-BE49-F238E27FC236}">
                <a16:creationId xmlns:a16="http://schemas.microsoft.com/office/drawing/2014/main" id="{F7D06F25-6D3D-41F8-BD9B-F866983C4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012" y="2865138"/>
            <a:ext cx="4487400" cy="3169370"/>
          </a:xfrm>
          <a:prstGeom prst="rect">
            <a:avLst/>
          </a:prstGeom>
        </p:spPr>
      </p:pic>
    </p:spTree>
    <p:extLst>
      <p:ext uri="{BB962C8B-B14F-4D97-AF65-F5344CB8AC3E}">
        <p14:creationId xmlns:p14="http://schemas.microsoft.com/office/powerpoint/2010/main" val="340899823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E6DC5-CD3F-6663-9918-FD9B95F121BB}"/>
              </a:ext>
            </a:extLst>
          </p:cNvPr>
          <p:cNvSpPr>
            <a:spLocks noGrp="1"/>
          </p:cNvSpPr>
          <p:nvPr>
            <p:ph type="title"/>
          </p:nvPr>
        </p:nvSpPr>
        <p:spPr/>
        <p:txBody>
          <a:bodyPr/>
          <a:lstStyle/>
          <a:p>
            <a:r>
              <a:rPr lang="nl-NL" dirty="0"/>
              <a:t>Andere partners in de wijk bij de herinrichting van een gebied:</a:t>
            </a:r>
          </a:p>
        </p:txBody>
      </p:sp>
      <p:sp>
        <p:nvSpPr>
          <p:cNvPr id="3" name="Tekstvak 2">
            <a:extLst>
              <a:ext uri="{FF2B5EF4-FFF2-40B4-BE49-F238E27FC236}">
                <a16:creationId xmlns:a16="http://schemas.microsoft.com/office/drawing/2014/main" id="{FC2C14EC-4FEF-A950-0717-3CDE262BD01B}"/>
              </a:ext>
            </a:extLst>
          </p:cNvPr>
          <p:cNvSpPr txBox="1"/>
          <p:nvPr/>
        </p:nvSpPr>
        <p:spPr>
          <a:xfrm>
            <a:off x="2329543" y="2772132"/>
            <a:ext cx="5258559" cy="193899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endParaRPr lang="nl-NL" sz="2400" b="1" dirty="0">
              <a:ln/>
              <a:solidFill>
                <a:schemeClr val="accent4"/>
              </a:solidFill>
            </a:endParaRPr>
          </a:p>
          <a:p>
            <a:endParaRPr lang="nl-NL" sz="2400" b="1" dirty="0">
              <a:ln/>
              <a:solidFill>
                <a:schemeClr val="accent4"/>
              </a:solidFill>
            </a:endParaRPr>
          </a:p>
          <a:p>
            <a:endParaRPr lang="nl-NL" sz="2400" b="1" dirty="0">
              <a:ln/>
              <a:solidFill>
                <a:schemeClr val="accent4"/>
              </a:solidFill>
            </a:endParaRPr>
          </a:p>
          <a:p>
            <a:endParaRPr lang="nl-NL" sz="2400" b="1" dirty="0">
              <a:ln/>
              <a:solidFill>
                <a:schemeClr val="accent4"/>
              </a:solidFill>
            </a:endParaRPr>
          </a:p>
          <a:p>
            <a:r>
              <a:rPr lang="nl-NL" sz="2400" b="1" dirty="0">
                <a:ln/>
                <a:solidFill>
                  <a:schemeClr val="accent4"/>
                </a:solidFill>
              </a:rPr>
              <a:t> </a:t>
            </a:r>
          </a:p>
        </p:txBody>
      </p:sp>
      <p:sp>
        <p:nvSpPr>
          <p:cNvPr id="6" name="Tekstvak 5">
            <a:extLst>
              <a:ext uri="{FF2B5EF4-FFF2-40B4-BE49-F238E27FC236}">
                <a16:creationId xmlns:a16="http://schemas.microsoft.com/office/drawing/2014/main" id="{983E9E9D-2B16-0B2C-C350-1545438DE419}"/>
              </a:ext>
            </a:extLst>
          </p:cNvPr>
          <p:cNvSpPr txBox="1"/>
          <p:nvPr/>
        </p:nvSpPr>
        <p:spPr>
          <a:xfrm>
            <a:off x="5725886" y="3614448"/>
            <a:ext cx="6096000" cy="584775"/>
          </a:xfrm>
          <a:prstGeom prst="rect">
            <a:avLst/>
          </a:prstGeom>
          <a:noFill/>
        </p:spPr>
        <p:txBody>
          <a:bodyPr wrap="square">
            <a:spAutoFit/>
          </a:bodyPr>
          <a:lstStyle/>
          <a:p>
            <a:r>
              <a:rPr lang="nl-NL" sz="3200" dirty="0">
                <a:effectLst>
                  <a:outerShdw blurRad="38100" dist="38100" dir="2700000" algn="tl">
                    <a:srgbClr val="000000">
                      <a:alpha val="43137"/>
                    </a:srgbClr>
                  </a:outerShdw>
                </a:effectLst>
              </a:rPr>
              <a:t>Maatschappelijke organisaties</a:t>
            </a:r>
          </a:p>
        </p:txBody>
      </p:sp>
      <p:sp>
        <p:nvSpPr>
          <p:cNvPr id="7" name="Rechthoek 6">
            <a:extLst>
              <a:ext uri="{FF2B5EF4-FFF2-40B4-BE49-F238E27FC236}">
                <a16:creationId xmlns:a16="http://schemas.microsoft.com/office/drawing/2014/main" id="{CE25EDB5-9F0C-43E0-0CA8-A4424A3A6208}"/>
              </a:ext>
            </a:extLst>
          </p:cNvPr>
          <p:cNvSpPr/>
          <p:nvPr/>
        </p:nvSpPr>
        <p:spPr>
          <a:xfrm>
            <a:off x="2116968" y="4711124"/>
            <a:ext cx="4856394" cy="923330"/>
          </a:xfrm>
          <a:prstGeom prst="rect">
            <a:avLst/>
          </a:prstGeom>
          <a:noFill/>
        </p:spPr>
        <p:txBody>
          <a:bodyPr wrap="none" lIns="91440" tIns="45720" rIns="91440" bIns="45720">
            <a:spAutoFit/>
          </a:bodyPr>
          <a:lstStyle/>
          <a:p>
            <a:pPr algn="ctr"/>
            <a:r>
              <a:rPr lang="nl-NL" sz="5400" b="1" dirty="0">
                <a:ln/>
                <a:solidFill>
                  <a:schemeClr val="accent4"/>
                </a:solidFill>
              </a:rPr>
              <a:t>Ondernemingen</a:t>
            </a:r>
            <a:endPar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hthoek 7">
            <a:extLst>
              <a:ext uri="{FF2B5EF4-FFF2-40B4-BE49-F238E27FC236}">
                <a16:creationId xmlns:a16="http://schemas.microsoft.com/office/drawing/2014/main" id="{0F21CE6E-2074-9AD0-397A-98495ECF0EC0}"/>
              </a:ext>
            </a:extLst>
          </p:cNvPr>
          <p:cNvSpPr/>
          <p:nvPr/>
        </p:nvSpPr>
        <p:spPr>
          <a:xfrm>
            <a:off x="2802842" y="2420975"/>
            <a:ext cx="2923044" cy="923330"/>
          </a:xfrm>
          <a:prstGeom prst="rect">
            <a:avLst/>
          </a:prstGeom>
          <a:noFill/>
        </p:spPr>
        <p:txBody>
          <a:bodyPr wrap="none" lIns="91440" tIns="45720" rIns="91440" bIns="45720">
            <a:spAutoFit/>
          </a:bodyPr>
          <a:lstStyle/>
          <a:p>
            <a:pPr algn="ctr"/>
            <a:r>
              <a:rPr lang="nl-NL" sz="5400" b="1" dirty="0">
                <a:ln w="6600">
                  <a:solidFill>
                    <a:schemeClr val="accent2"/>
                  </a:solidFill>
                  <a:prstDash val="solid"/>
                </a:ln>
                <a:solidFill>
                  <a:srgbClr val="FFFFFF"/>
                </a:solidFill>
                <a:effectLst>
                  <a:outerShdw dist="38100" dir="2700000" algn="tl" rotWithShape="0">
                    <a:schemeClr val="accent2"/>
                  </a:outerShdw>
                </a:effectLst>
              </a:rPr>
              <a:t>Be</a:t>
            </a: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woner </a:t>
            </a:r>
          </a:p>
        </p:txBody>
      </p:sp>
    </p:spTree>
    <p:extLst>
      <p:ext uri="{BB962C8B-B14F-4D97-AF65-F5344CB8AC3E}">
        <p14:creationId xmlns:p14="http://schemas.microsoft.com/office/powerpoint/2010/main" val="257536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el 1">
            <a:extLst>
              <a:ext uri="{FF2B5EF4-FFF2-40B4-BE49-F238E27FC236}">
                <a16:creationId xmlns:a16="http://schemas.microsoft.com/office/drawing/2014/main" id="{7FD8489F-DF77-83C1-9488-47FAC4685B84}"/>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Omgevingswet</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8338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F9B4EA9-C071-4E49-B62F-E5A4B269A059}"/>
              </a:ext>
            </a:extLst>
          </p:cNvPr>
          <p:cNvSpPr/>
          <p:nvPr/>
        </p:nvSpPr>
        <p:spPr>
          <a:xfrm>
            <a:off x="790502" y="1665031"/>
            <a:ext cx="11401498" cy="461665"/>
          </a:xfrm>
          <a:prstGeom prst="rect">
            <a:avLst/>
          </a:prstGeom>
        </p:spPr>
        <p:txBody>
          <a:bodyPr wrap="square">
            <a:spAutoFit/>
          </a:bodyPr>
          <a:lstStyle/>
          <a:p>
            <a:r>
              <a:rPr lang="nl-NL" sz="2400" b="1" dirty="0">
                <a:solidFill>
                  <a:schemeClr val="accent3">
                    <a:lumMod val="50000"/>
                  </a:schemeClr>
                </a:solidFill>
              </a:rPr>
              <a:t>De Omgevingswet bestaat uit drie onderdelen en gaat in per 2023.</a:t>
            </a:r>
          </a:p>
        </p:txBody>
      </p:sp>
      <p:sp>
        <p:nvSpPr>
          <p:cNvPr id="5" name="Rechthoek 4">
            <a:extLst>
              <a:ext uri="{FF2B5EF4-FFF2-40B4-BE49-F238E27FC236}">
                <a16:creationId xmlns:a16="http://schemas.microsoft.com/office/drawing/2014/main" id="{CF4503E3-68AA-454B-968A-C86C4E52FCE8}"/>
              </a:ext>
            </a:extLst>
          </p:cNvPr>
          <p:cNvSpPr/>
          <p:nvPr/>
        </p:nvSpPr>
        <p:spPr>
          <a:xfrm>
            <a:off x="1941364" y="2961334"/>
            <a:ext cx="6096000" cy="1477328"/>
          </a:xfrm>
          <a:prstGeom prst="rect">
            <a:avLst/>
          </a:prstGeom>
        </p:spPr>
        <p:txBody>
          <a:bodyPr>
            <a:spAutoFit/>
          </a:bodyPr>
          <a:lstStyle/>
          <a:p>
            <a:r>
              <a:rPr lang="nl-NL" b="1" dirty="0"/>
              <a:t>1) Wet</a:t>
            </a:r>
          </a:p>
          <a:p>
            <a:r>
              <a:rPr lang="nl-NL" sz="2400" dirty="0"/>
              <a:t>De Omgevingswet biedt bestuurs­lagen diverse instrumenten om de fysieke leefomgeving en de activiteiten daarin te reguleren.</a:t>
            </a:r>
          </a:p>
        </p:txBody>
      </p:sp>
      <p:pic>
        <p:nvPicPr>
          <p:cNvPr id="6" name="Picture 2" descr="180003-28 Visual website_Wet">
            <a:extLst>
              <a:ext uri="{FF2B5EF4-FFF2-40B4-BE49-F238E27FC236}">
                <a16:creationId xmlns:a16="http://schemas.microsoft.com/office/drawing/2014/main" id="{EF8CB17B-B56F-4C81-BD86-B016B0BAE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349" y="2776781"/>
            <a:ext cx="2231487" cy="2231487"/>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7B003E47-F89F-45F3-AE46-00B9437A0F6D}"/>
              </a:ext>
            </a:extLst>
          </p:cNvPr>
          <p:cNvSpPr/>
          <p:nvPr/>
        </p:nvSpPr>
        <p:spPr>
          <a:xfrm>
            <a:off x="790502" y="2200060"/>
            <a:ext cx="7755250" cy="646331"/>
          </a:xfrm>
          <a:prstGeom prst="rect">
            <a:avLst/>
          </a:prstGeom>
        </p:spPr>
        <p:txBody>
          <a:bodyPr wrap="square">
            <a:spAutoFit/>
          </a:bodyPr>
          <a:lstStyle/>
          <a:p>
            <a:r>
              <a:rPr lang="nl-NL" dirty="0"/>
              <a:t>Voor gemeenten is het belangrijk om nu al anders te werken. </a:t>
            </a:r>
          </a:p>
          <a:p>
            <a:r>
              <a:rPr lang="nl-NL" dirty="0"/>
              <a:t>De Omgevingswet bestaat grofweg uit drie elementen:</a:t>
            </a:r>
          </a:p>
        </p:txBody>
      </p:sp>
      <p:sp>
        <p:nvSpPr>
          <p:cNvPr id="11" name="Rechthoek 10">
            <a:extLst>
              <a:ext uri="{FF2B5EF4-FFF2-40B4-BE49-F238E27FC236}">
                <a16:creationId xmlns:a16="http://schemas.microsoft.com/office/drawing/2014/main" id="{BFE5CD43-C91D-401C-9044-9904768FD0FF}"/>
              </a:ext>
            </a:extLst>
          </p:cNvPr>
          <p:cNvSpPr/>
          <p:nvPr/>
        </p:nvSpPr>
        <p:spPr>
          <a:xfrm rot="982351">
            <a:off x="8752988" y="539533"/>
            <a:ext cx="2947386" cy="1077218"/>
          </a:xfrm>
          <a:prstGeom prst="rect">
            <a:avLst/>
          </a:prstGeom>
          <a:noFill/>
        </p:spPr>
        <p:txBody>
          <a:bodyPr wrap="square" lIns="91440" tIns="45720" rIns="91440" bIns="45720">
            <a:spAutoFit/>
          </a:bodyPr>
          <a:lstStyle/>
          <a:p>
            <a:pPr algn="ctr"/>
            <a:r>
              <a:rPr lang="nl-NL" sz="3200" b="0" cap="none" spc="0" dirty="0">
                <a:ln w="0"/>
                <a:solidFill>
                  <a:schemeClr val="accent3">
                    <a:lumMod val="60000"/>
                    <a:lumOff val="40000"/>
                  </a:schemeClr>
                </a:solidFill>
                <a:effectLst>
                  <a:reflection blurRad="6350" stA="53000" endA="300" endPos="35500" dir="5400000" sy="-90000" algn="bl" rotWithShape="0"/>
                </a:effectLst>
              </a:rPr>
              <a:t>Samenvoeging van 26 wetten</a:t>
            </a:r>
          </a:p>
        </p:txBody>
      </p:sp>
      <p:sp>
        <p:nvSpPr>
          <p:cNvPr id="12" name="Rechthoek 11">
            <a:extLst>
              <a:ext uri="{FF2B5EF4-FFF2-40B4-BE49-F238E27FC236}">
                <a16:creationId xmlns:a16="http://schemas.microsoft.com/office/drawing/2014/main" id="{8D0CA34D-B2C6-4D8D-B56F-85FFDD88440F}"/>
              </a:ext>
            </a:extLst>
          </p:cNvPr>
          <p:cNvSpPr/>
          <p:nvPr/>
        </p:nvSpPr>
        <p:spPr>
          <a:xfrm>
            <a:off x="3758327" y="5455783"/>
            <a:ext cx="4279037" cy="923330"/>
          </a:xfrm>
          <a:prstGeom prst="rect">
            <a:avLst/>
          </a:prstGeom>
        </p:spPr>
        <p:txBody>
          <a:bodyPr wrap="square">
            <a:spAutoFit/>
          </a:bodyPr>
          <a:lstStyle/>
          <a:p>
            <a:r>
              <a:rPr lang="nl-NL" b="1" dirty="0">
                <a:solidFill>
                  <a:schemeClr val="accent3">
                    <a:lumMod val="60000"/>
                    <a:lumOff val="40000"/>
                  </a:schemeClr>
                </a:solidFill>
              </a:rPr>
              <a:t>De fysieke leefomgeving is een breed begrip. Het omvat onderwerpen als ruimte, milieu, verkeer, natuur en water. </a:t>
            </a:r>
          </a:p>
        </p:txBody>
      </p:sp>
      <p:sp>
        <p:nvSpPr>
          <p:cNvPr id="19" name="Rechthoek 18">
            <a:extLst>
              <a:ext uri="{FF2B5EF4-FFF2-40B4-BE49-F238E27FC236}">
                <a16:creationId xmlns:a16="http://schemas.microsoft.com/office/drawing/2014/main" id="{9DF0EFE3-78C1-4BAB-9639-6217A8EC875C}"/>
              </a:ext>
            </a:extLst>
          </p:cNvPr>
          <p:cNvSpPr/>
          <p:nvPr/>
        </p:nvSpPr>
        <p:spPr>
          <a:xfrm rot="21299998">
            <a:off x="2843537" y="518983"/>
            <a:ext cx="5623078" cy="400110"/>
          </a:xfrm>
          <a:prstGeom prst="rect">
            <a:avLst/>
          </a:prstGeom>
        </p:spPr>
        <p:txBody>
          <a:bodyPr wrap="none">
            <a:spAutoFit/>
          </a:bodyPr>
          <a:lstStyle/>
          <a:p>
            <a:r>
              <a:rPr lang="nl-NL" sz="2000" b="1" dirty="0">
                <a:solidFill>
                  <a:schemeClr val="accent3">
                    <a:lumMod val="60000"/>
                    <a:lumOff val="40000"/>
                  </a:schemeClr>
                </a:solidFill>
              </a:rPr>
              <a:t>Sneller, eenvoudiger en meer ruimte voor initiatief.</a:t>
            </a:r>
          </a:p>
        </p:txBody>
      </p:sp>
      <p:sp>
        <p:nvSpPr>
          <p:cNvPr id="20" name="Pijl: omlaag 19">
            <a:extLst>
              <a:ext uri="{FF2B5EF4-FFF2-40B4-BE49-F238E27FC236}">
                <a16:creationId xmlns:a16="http://schemas.microsoft.com/office/drawing/2014/main" id="{6C251C5E-F88C-49DE-A994-BB3F408C3317}"/>
              </a:ext>
            </a:extLst>
          </p:cNvPr>
          <p:cNvSpPr/>
          <p:nvPr/>
        </p:nvSpPr>
        <p:spPr>
          <a:xfrm>
            <a:off x="6684885" y="4057095"/>
            <a:ext cx="292964" cy="1287262"/>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1775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A4E26C5-B87C-4073-A9D7-7D3514D6FE70}"/>
              </a:ext>
            </a:extLst>
          </p:cNvPr>
          <p:cNvPicPr>
            <a:picLocks noChangeAspect="1"/>
          </p:cNvPicPr>
          <p:nvPr/>
        </p:nvPicPr>
        <p:blipFill>
          <a:blip r:embed="rId2"/>
          <a:stretch>
            <a:fillRect/>
          </a:stretch>
        </p:blipFill>
        <p:spPr>
          <a:xfrm>
            <a:off x="2231397" y="1890946"/>
            <a:ext cx="2696592" cy="2696592"/>
          </a:xfrm>
          <a:prstGeom prst="rect">
            <a:avLst/>
          </a:prstGeom>
        </p:spPr>
      </p:pic>
      <p:sp>
        <p:nvSpPr>
          <p:cNvPr id="3" name="Rechthoek 2">
            <a:extLst>
              <a:ext uri="{FF2B5EF4-FFF2-40B4-BE49-F238E27FC236}">
                <a16:creationId xmlns:a16="http://schemas.microsoft.com/office/drawing/2014/main" id="{1A85A368-C2C8-4D8E-861D-AD4922E508EA}"/>
              </a:ext>
            </a:extLst>
          </p:cNvPr>
          <p:cNvSpPr/>
          <p:nvPr/>
        </p:nvSpPr>
        <p:spPr>
          <a:xfrm>
            <a:off x="5269891" y="2505670"/>
            <a:ext cx="5131293" cy="1938992"/>
          </a:xfrm>
          <a:prstGeom prst="rect">
            <a:avLst/>
          </a:prstGeom>
        </p:spPr>
        <p:txBody>
          <a:bodyPr wrap="square">
            <a:spAutoFit/>
          </a:bodyPr>
          <a:lstStyle/>
          <a:p>
            <a:r>
              <a:rPr lang="nl-NL" sz="2400" dirty="0"/>
              <a:t>2) </a:t>
            </a:r>
            <a:r>
              <a:rPr lang="nl-NL" sz="2400" b="1" dirty="0"/>
              <a:t>Het</a:t>
            </a:r>
            <a:r>
              <a:rPr lang="nl-NL" sz="2400" dirty="0"/>
              <a:t> </a:t>
            </a:r>
            <a:r>
              <a:rPr lang="nl-NL" sz="2400" b="1" dirty="0"/>
              <a:t>digitale loket </a:t>
            </a:r>
            <a:r>
              <a:rPr lang="nl-NL" sz="2400" dirty="0"/>
              <a:t>waar initiatiefnemers, overheden en belanghebbenden snel kunnen zien wat is toegestaan in de fysieke leefomgeving. </a:t>
            </a:r>
          </a:p>
        </p:txBody>
      </p:sp>
    </p:spTree>
    <p:extLst>
      <p:ext uri="{BB962C8B-B14F-4D97-AF65-F5344CB8AC3E}">
        <p14:creationId xmlns:p14="http://schemas.microsoft.com/office/powerpoint/2010/main" val="1500567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F7200AD-0ABE-4532-924F-B9B9E8EA711A}"/>
              </a:ext>
            </a:extLst>
          </p:cNvPr>
          <p:cNvSpPr/>
          <p:nvPr/>
        </p:nvSpPr>
        <p:spPr>
          <a:xfrm>
            <a:off x="807868" y="1134875"/>
            <a:ext cx="8478174" cy="5416868"/>
          </a:xfrm>
          <a:prstGeom prst="rect">
            <a:avLst/>
          </a:prstGeom>
        </p:spPr>
        <p:txBody>
          <a:bodyPr wrap="square">
            <a:spAutoFit/>
          </a:bodyPr>
          <a:lstStyle/>
          <a:p>
            <a:r>
              <a:rPr lang="nl-NL" sz="2800" b="1" dirty="0"/>
              <a:t>3) Anders werken: </a:t>
            </a:r>
          </a:p>
          <a:p>
            <a:endParaRPr lang="nl-NL" dirty="0"/>
          </a:p>
          <a:p>
            <a:pPr marL="342900" indent="-342900">
              <a:buAutoNum type="arabicParenR"/>
            </a:pPr>
            <a:r>
              <a:rPr lang="nl-NL" b="1" dirty="0"/>
              <a:t>Gebiedsgericht werken.</a:t>
            </a:r>
          </a:p>
          <a:p>
            <a:r>
              <a:rPr lang="nl-NL" dirty="0"/>
              <a:t>Sommige maatschappelijke vraagstukken vragen om meer regionale samenwerking tussen overheden. Ook gebiedsgericht werken, vergt goede samenwerking tussen overheden in de regio. </a:t>
            </a:r>
          </a:p>
          <a:p>
            <a:endParaRPr lang="nl-NL" b="1" dirty="0"/>
          </a:p>
          <a:p>
            <a:r>
              <a:rPr lang="nl-NL" b="1" dirty="0"/>
              <a:t>2) Integraal werken.</a:t>
            </a:r>
          </a:p>
          <a:p>
            <a:r>
              <a:rPr lang="nl-NL" dirty="0"/>
              <a:t>Het bijeen brengen van allerlei verschillende onderwerpen, perspectieven en belangen om daar samenhang in te brengen.  </a:t>
            </a:r>
          </a:p>
          <a:p>
            <a:endParaRPr lang="nl-NL" dirty="0"/>
          </a:p>
          <a:p>
            <a:pPr marL="342900" indent="-342900">
              <a:buAutoNum type="arabicParenR" startAt="3"/>
            </a:pPr>
            <a:r>
              <a:rPr lang="nl-NL" sz="2400" b="1" dirty="0"/>
              <a:t>Participatie en samenwerking. </a:t>
            </a:r>
          </a:p>
          <a:p>
            <a:r>
              <a:rPr lang="nl-NL" sz="2400" b="1" dirty="0"/>
              <a:t>Een ander samenspel met bewoners, bedrijven en andere belanghebbenden. Zodat goede ideeën meteen op tafel komen, bestuurders betere besluiten kunnen nemen en initiatieven uit de samenleving een plek krijgen.</a:t>
            </a:r>
          </a:p>
          <a:p>
            <a:endParaRPr lang="nl-NL" dirty="0"/>
          </a:p>
        </p:txBody>
      </p:sp>
      <p:pic>
        <p:nvPicPr>
          <p:cNvPr id="4" name="Afbeelding 3">
            <a:extLst>
              <a:ext uri="{FF2B5EF4-FFF2-40B4-BE49-F238E27FC236}">
                <a16:creationId xmlns:a16="http://schemas.microsoft.com/office/drawing/2014/main" id="{64E62A6F-D90B-436F-B427-93DEF4E4B138}"/>
              </a:ext>
            </a:extLst>
          </p:cNvPr>
          <p:cNvPicPr>
            <a:picLocks noChangeAspect="1"/>
          </p:cNvPicPr>
          <p:nvPr/>
        </p:nvPicPr>
        <p:blipFill>
          <a:blip r:embed="rId2"/>
          <a:stretch>
            <a:fillRect/>
          </a:stretch>
        </p:blipFill>
        <p:spPr>
          <a:xfrm>
            <a:off x="8702266" y="165602"/>
            <a:ext cx="3263398" cy="3263398"/>
          </a:xfrm>
          <a:prstGeom prst="rect">
            <a:avLst/>
          </a:prstGeom>
        </p:spPr>
      </p:pic>
    </p:spTree>
    <p:extLst>
      <p:ext uri="{BB962C8B-B14F-4D97-AF65-F5344CB8AC3E}">
        <p14:creationId xmlns:p14="http://schemas.microsoft.com/office/powerpoint/2010/main" val="366507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FBBBA51-C8E1-4C45-BEDD-1E411CE3B1A3}"/>
              </a:ext>
            </a:extLst>
          </p:cNvPr>
          <p:cNvSpPr/>
          <p:nvPr/>
        </p:nvSpPr>
        <p:spPr>
          <a:xfrm>
            <a:off x="1480520" y="2689900"/>
            <a:ext cx="86642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9BBB59"/>
                </a:solidFill>
                <a:effectLst/>
                <a:uLnTx/>
                <a:uFillTx/>
                <a:latin typeface="Gisha" panose="020B0502040204020203" pitchFamily="34" charset="-79"/>
                <a:ea typeface="+mn-ea"/>
                <a:cs typeface="Gisha" panose="020B0502040204020203" pitchFamily="34" charset="-79"/>
              </a:rPr>
              <a:t>Wijkparticipatie? Eerst de buurt, dan de stedenbouwkundigen!</a:t>
            </a:r>
          </a:p>
        </p:txBody>
      </p:sp>
      <p:sp>
        <p:nvSpPr>
          <p:cNvPr id="5" name="Rechthoek 4">
            <a:extLst>
              <a:ext uri="{FF2B5EF4-FFF2-40B4-BE49-F238E27FC236}">
                <a16:creationId xmlns:a16="http://schemas.microsoft.com/office/drawing/2014/main" id="{876F9837-C8F8-48BA-80CF-E22C8AB0BA62}"/>
              </a:ext>
            </a:extLst>
          </p:cNvPr>
          <p:cNvSpPr/>
          <p:nvPr/>
        </p:nvSpPr>
        <p:spPr>
          <a:xfrm>
            <a:off x="1551541" y="3501701"/>
            <a:ext cx="9776365"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‘Participatie is een proces dat bedoeld is om afspraken te maken met iedereen</a:t>
            </a:r>
            <a:r>
              <a:rPr lang="nl-NL" sz="2000" dirty="0">
                <a:solidFill>
                  <a:prstClr val="black"/>
                </a:solidFill>
                <a:latin typeface="Calibri"/>
              </a:rPr>
              <a:t> in de </a:t>
            </a:r>
            <a:r>
              <a:rPr kumimoji="0" lang="nl-NL" sz="2000" b="0" i="0" u="none" strike="noStrike" kern="1200" cap="none" spc="0" normalizeH="0" baseline="0" noProof="0" dirty="0">
                <a:ln>
                  <a:noFill/>
                </a:ln>
                <a:solidFill>
                  <a:prstClr val="black"/>
                </a:solidFill>
                <a:effectLst/>
                <a:uLnTx/>
                <a:uFillTx/>
                <a:latin typeface="Calibri"/>
                <a:ea typeface="+mn-ea"/>
                <a:cs typeface="+mn-cs"/>
              </a:rPr>
              <a:t>omgeving &amp; die rekening houdt met </a:t>
            </a:r>
            <a:r>
              <a:rPr lang="nl-NL" sz="2000" dirty="0">
                <a:solidFill>
                  <a:prstClr val="black"/>
                </a:solidFill>
                <a:latin typeface="Calibri"/>
              </a:rPr>
              <a:t>zoveel </a:t>
            </a:r>
            <a:r>
              <a:rPr kumimoji="0" lang="nl-NL" sz="2000" b="0" i="0" u="none" strike="noStrike" kern="1200" cap="none" spc="0" normalizeH="0" baseline="0" noProof="0" dirty="0">
                <a:ln>
                  <a:noFill/>
                </a:ln>
                <a:solidFill>
                  <a:prstClr val="black"/>
                </a:solidFill>
                <a:effectLst/>
                <a:uLnTx/>
                <a:uFillTx/>
                <a:latin typeface="Calibri"/>
                <a:ea typeface="+mn-ea"/>
                <a:cs typeface="+mn-cs"/>
              </a:rPr>
              <a:t>mogelijk belangen van de verschillende groepen in die omgeving</a:t>
            </a:r>
            <a:r>
              <a:rPr lang="nl-NL" sz="2000">
                <a:solidFill>
                  <a:prstClr val="black"/>
                </a:solidFill>
                <a:latin typeface="Calibri"/>
              </a:rPr>
              <a:t>’. </a:t>
            </a:r>
            <a:endParaRPr kumimoji="0" lang="nl-NL"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hthoek 7">
            <a:extLst>
              <a:ext uri="{FF2B5EF4-FFF2-40B4-BE49-F238E27FC236}">
                <a16:creationId xmlns:a16="http://schemas.microsoft.com/office/drawing/2014/main" id="{75FD25A9-67A3-4E83-B903-6B7B4B46B896}"/>
              </a:ext>
            </a:extLst>
          </p:cNvPr>
          <p:cNvSpPr/>
          <p:nvPr/>
        </p:nvSpPr>
        <p:spPr>
          <a:xfrm>
            <a:off x="1480520" y="1614469"/>
            <a:ext cx="10324730" cy="830997"/>
          </a:xfrm>
          <a:prstGeom prst="rect">
            <a:avLst/>
          </a:prstGeom>
        </p:spPr>
        <p:txBody>
          <a:bodyPr wrap="square">
            <a:spAutoFit/>
          </a:bodyPr>
          <a:lstStyle/>
          <a:p>
            <a:r>
              <a:rPr lang="nl-NL" sz="2400" b="1" dirty="0">
                <a:solidFill>
                  <a:schemeClr val="accent3">
                    <a:lumMod val="60000"/>
                    <a:lumOff val="40000"/>
                  </a:schemeClr>
                </a:solidFill>
              </a:rPr>
              <a:t>Participatie is met de Omgevingswet niet vrijblijvend. </a:t>
            </a:r>
          </a:p>
          <a:p>
            <a:r>
              <a:rPr lang="nl-NL" sz="2400" b="1" dirty="0">
                <a:solidFill>
                  <a:schemeClr val="accent3">
                    <a:lumMod val="60000"/>
                    <a:lumOff val="40000"/>
                  </a:schemeClr>
                </a:solidFill>
              </a:rPr>
              <a:t>Wat je moet regelen staat in de wet. Nu belangrijk: </a:t>
            </a:r>
          </a:p>
        </p:txBody>
      </p:sp>
      <p:pic>
        <p:nvPicPr>
          <p:cNvPr id="2050" name="Picture 2" descr="Afbeeldingsresultaat voor wijkparticipatie">
            <a:extLst>
              <a:ext uri="{FF2B5EF4-FFF2-40B4-BE49-F238E27FC236}">
                <a16:creationId xmlns:a16="http://schemas.microsoft.com/office/drawing/2014/main" id="{B68E06D7-5292-4207-A6DC-D493E4DE7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500" y="4385327"/>
            <a:ext cx="2672410" cy="227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03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4E21233-4B70-4926-8DF2-90E105D1F4AE}"/>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a:solidFill>
                  <a:schemeClr val="tx1"/>
                </a:solidFill>
                <a:latin typeface="+mj-lt"/>
                <a:ea typeface="+mj-ea"/>
                <a:cs typeface="+mj-cs"/>
              </a:rPr>
              <a:t>Korte herhaling en jullie vragen! </a:t>
            </a:r>
          </a:p>
        </p:txBody>
      </p:sp>
      <p:sp>
        <p:nvSpPr>
          <p:cNvPr id="11"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5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573B8BC-998A-4A67-87BB-162788805ABF}"/>
              </a:ext>
            </a:extLst>
          </p:cNvPr>
          <p:cNvSpPr>
            <a:spLocks noGrp="1"/>
          </p:cNvSpPr>
          <p:nvPr>
            <p:ph type="title"/>
          </p:nvPr>
        </p:nvSpPr>
        <p:spPr>
          <a:xfrm>
            <a:off x="841248" y="426720"/>
            <a:ext cx="10506456" cy="1919141"/>
          </a:xfrm>
        </p:spPr>
        <p:txBody>
          <a:bodyPr vert="horz" lIns="91440" tIns="45720" rIns="91440" bIns="45720" rtlCol="0" anchor="b">
            <a:normAutofit/>
          </a:bodyPr>
          <a:lstStyle/>
          <a:p>
            <a:r>
              <a:rPr lang="en-US" sz="6000" kern="1200">
                <a:solidFill>
                  <a:schemeClr val="tx1"/>
                </a:solidFill>
                <a:latin typeface="+mj-lt"/>
                <a:ea typeface="+mj-ea"/>
                <a:cs typeface="+mj-cs"/>
              </a:rPr>
              <a:t>Programma</a:t>
            </a:r>
          </a:p>
        </p:txBody>
      </p:sp>
      <p:sp>
        <p:nvSpPr>
          <p:cNvPr id="6"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D1788D26-D742-4D60-9F72-FE953D18FD03}"/>
              </a:ext>
            </a:extLst>
          </p:cNvPr>
          <p:cNvSpPr txBox="1"/>
          <p:nvPr/>
        </p:nvSpPr>
        <p:spPr>
          <a:xfrm>
            <a:off x="841248" y="3337269"/>
            <a:ext cx="10509504" cy="2905686"/>
          </a:xfrm>
          <a:prstGeom prst="rect">
            <a:avLst/>
          </a:prstGeom>
        </p:spPr>
        <p:txBody>
          <a:bodyPr vert="horz" lIns="91440" tIns="45720" rIns="91440" bIns="45720" rtlCol="0" anchor="t">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200" b="0" i="0" u="none" strike="noStrike" kern="1200" cap="none" spc="0" normalizeH="0" baseline="0" dirty="0">
                <a:ln>
                  <a:noFill/>
                </a:ln>
                <a:solidFill>
                  <a:prstClr val="black"/>
                </a:solidFill>
                <a:effectLst/>
                <a:uLnTx/>
                <a:uFillTx/>
                <a:latin typeface="Calibri" panose="020F0502020204030204"/>
                <a:ea typeface="+mn-ea"/>
                <a:cs typeface="+mn-cs"/>
              </a:rPr>
              <a:t>Wet- en regelgeving en  belangrijke samenwerkingspartijen</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nl-NL" sz="2200" dirty="0">
                <a:solidFill>
                  <a:prstClr val="black"/>
                </a:solidFill>
                <a:latin typeface="Calibri" panose="020F0502020204030204"/>
              </a:rPr>
              <a:t>Omgevingswet </a:t>
            </a:r>
            <a:endParaRPr kumimoji="0" lang="nl-NL" sz="2200" b="0" i="0" u="none" strike="noStrike" kern="1200" cap="none" spc="0" normalizeH="0" baseline="0" dirty="0">
              <a:ln>
                <a:noFill/>
              </a:ln>
              <a:solidFill>
                <a:prstClr val="black"/>
              </a:solidFill>
              <a:effectLst/>
              <a:uLnTx/>
              <a:uFillTx/>
              <a:latin typeface="Calibri" panose="020F0502020204030204"/>
              <a:ea typeface="+mn-ea"/>
              <a:cs typeface="Calibri"/>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200" b="0" i="0" u="none" strike="noStrike" kern="1200" cap="none" spc="0" normalizeH="0" baseline="0" dirty="0">
                <a:ln>
                  <a:noFill/>
                </a:ln>
                <a:solidFill>
                  <a:prstClr val="black"/>
                </a:solidFill>
                <a:effectLst/>
                <a:uLnTx/>
                <a:uFillTx/>
                <a:latin typeface="Calibri" panose="020F0502020204030204"/>
                <a:ea typeface="+mn-ea"/>
                <a:cs typeface="+mn-cs"/>
              </a:rPr>
              <a:t>Korte herhaling en jullie vragen!  </a:t>
            </a:r>
            <a:endParaRPr kumimoji="0" lang="nl-NL" sz="2200" b="0" i="0" u="none" strike="noStrike" kern="1200" cap="none" spc="0" normalizeH="0" baseline="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154097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DABF8F8B-EA5E-E284-6D55-2FD022759BE6}"/>
              </a:ext>
            </a:extLst>
          </p:cNvPr>
          <p:cNvGraphicFramePr>
            <a:graphicFrameLocks noGrp="1"/>
          </p:cNvGraphicFramePr>
          <p:nvPr>
            <p:extLst>
              <p:ext uri="{D42A27DB-BD31-4B8C-83A1-F6EECF244321}">
                <p14:modId xmlns:p14="http://schemas.microsoft.com/office/powerpoint/2010/main" val="825013243"/>
              </p:ext>
            </p:extLst>
          </p:nvPr>
        </p:nvGraphicFramePr>
        <p:xfrm>
          <a:off x="1235811" y="1224222"/>
          <a:ext cx="9682560" cy="4414579"/>
        </p:xfrm>
        <a:graphic>
          <a:graphicData uri="http://schemas.openxmlformats.org/drawingml/2006/table">
            <a:tbl>
              <a:tblPr firstRow="1" firstCol="1" bandRow="1"/>
              <a:tblGrid>
                <a:gridCol w="903436">
                  <a:extLst>
                    <a:ext uri="{9D8B030D-6E8A-4147-A177-3AD203B41FA5}">
                      <a16:colId xmlns:a16="http://schemas.microsoft.com/office/drawing/2014/main" val="4131964371"/>
                    </a:ext>
                  </a:extLst>
                </a:gridCol>
                <a:gridCol w="757135">
                  <a:extLst>
                    <a:ext uri="{9D8B030D-6E8A-4147-A177-3AD203B41FA5}">
                      <a16:colId xmlns:a16="http://schemas.microsoft.com/office/drawing/2014/main" val="3912770809"/>
                    </a:ext>
                  </a:extLst>
                </a:gridCol>
                <a:gridCol w="2270334">
                  <a:extLst>
                    <a:ext uri="{9D8B030D-6E8A-4147-A177-3AD203B41FA5}">
                      <a16:colId xmlns:a16="http://schemas.microsoft.com/office/drawing/2014/main" val="2036295220"/>
                    </a:ext>
                  </a:extLst>
                </a:gridCol>
                <a:gridCol w="5751655">
                  <a:extLst>
                    <a:ext uri="{9D8B030D-6E8A-4147-A177-3AD203B41FA5}">
                      <a16:colId xmlns:a16="http://schemas.microsoft.com/office/drawing/2014/main" val="3874326902"/>
                    </a:ext>
                  </a:extLst>
                </a:gridCol>
              </a:tblGrid>
              <a:tr h="323938">
                <a:tc>
                  <a:txBody>
                    <a:bodyPr/>
                    <a:lstStyle/>
                    <a:p>
                      <a:pPr>
                        <a:lnSpc>
                          <a:spcPct val="107000"/>
                        </a:lnSpc>
                        <a:spcAft>
                          <a:spcPts val="800"/>
                        </a:spcAft>
                      </a:pPr>
                      <a:r>
                        <a:rPr lang="nl-NL" sz="1600" b="1">
                          <a:effectLst/>
                          <a:latin typeface="Calibri" panose="020F0502020204030204" pitchFamily="34" charset="0"/>
                          <a:ea typeface="Calibri" panose="020F0502020204030204" pitchFamily="34" charset="0"/>
                          <a:cs typeface="Calibri" panose="020F0502020204030204" pitchFamily="34" charset="0"/>
                        </a:rPr>
                        <a:t>Datum </a:t>
                      </a:r>
                      <a:endParaRPr lang="nl-NL" sz="1600" b="1">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b="1">
                          <a:effectLst/>
                          <a:latin typeface="Calibri" panose="020F0502020204030204" pitchFamily="34" charset="0"/>
                          <a:ea typeface="Calibri" panose="020F0502020204030204" pitchFamily="34" charset="0"/>
                          <a:cs typeface="Calibri" panose="020F0502020204030204" pitchFamily="34" charset="0"/>
                        </a:rPr>
                        <a:t>Les </a:t>
                      </a:r>
                      <a:endParaRPr lang="nl-NL" sz="1600" b="1">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b="1">
                          <a:effectLst/>
                          <a:latin typeface="Calibri" panose="020F0502020204030204" pitchFamily="34" charset="0"/>
                          <a:ea typeface="Calibri" panose="020F0502020204030204" pitchFamily="34" charset="0"/>
                          <a:cs typeface="Calibri" panose="020F0502020204030204" pitchFamily="34" charset="0"/>
                        </a:rPr>
                        <a:t>Thema</a:t>
                      </a:r>
                      <a:endParaRPr lang="nl-NL" sz="1600" b="1">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b="1" dirty="0">
                          <a:effectLst/>
                          <a:latin typeface="Calibri" panose="020F0502020204030204" pitchFamily="34" charset="0"/>
                          <a:ea typeface="Calibri" panose="020F0502020204030204" pitchFamily="34" charset="0"/>
                          <a:cs typeface="Calibri" panose="020F0502020204030204" pitchFamily="34" charset="0"/>
                        </a:rPr>
                        <a:t>Begrippenlijst: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180810"/>
                  </a:ext>
                </a:extLst>
              </a:tr>
              <a:tr h="749013">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Calibri" panose="020F0502020204030204" pitchFamily="34" charset="0"/>
                        </a:rPr>
                        <a:t>10 mei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Calibri" panose="020F0502020204030204" pitchFamily="34" charset="0"/>
                        </a:rPr>
                        <a:t>1</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Intro lessenserie </a:t>
                      </a:r>
                    </a:p>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Ontmoeten in de stad </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Calibri" panose="020F0502020204030204" pitchFamily="34" charset="0"/>
                        </a:rPr>
                        <a:t>Doelgroepanalyse, Sociale cohesie, Sociale leefbaarheid</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a:effectLst/>
                          <a:latin typeface="Calibri" panose="020F0502020204030204" pitchFamily="34" charset="0"/>
                          <a:ea typeface="Calibri" panose="020F0502020204030204" pitchFamily="34" charset="0"/>
                          <a:cs typeface="Calibri" panose="020F0502020204030204" pitchFamily="34" charset="0"/>
                        </a:rPr>
                        <a:t>Fysieke leefbaarheid, Diversiteit, De gemeente</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592049"/>
                  </a:ext>
                </a:extLst>
              </a:tr>
              <a:tr h="323938">
                <a:tc>
                  <a:txBody>
                    <a:bodyPr/>
                    <a:lstStyle/>
                    <a:p>
                      <a:pPr>
                        <a:lnSpc>
                          <a:spcPct val="107000"/>
                        </a:lnSpc>
                        <a:spcAft>
                          <a:spcPts val="800"/>
                        </a:spcAft>
                      </a:pPr>
                      <a:r>
                        <a:rPr lang="nl-NL"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mei</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800"/>
                        </a:spcAft>
                      </a:pPr>
                      <a:r>
                        <a:rPr lang="nl-NL"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800"/>
                        </a:spcAft>
                      </a:pPr>
                      <a:r>
                        <a:rPr lang="nl-NL"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Geen les: Floriade</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Calibri" panose="020F0502020204030204" pitchFamily="34" charset="0"/>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311648928"/>
                  </a:ext>
                </a:extLst>
              </a:tr>
              <a:tr h="323938">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24 mei  </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2</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Doelgroepanalyse </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Doelgroepanalyse</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98771"/>
                  </a:ext>
                </a:extLst>
              </a:tr>
              <a:tr h="323938">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31 mei </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3</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Participatie </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Bewonersparticipatie, Burgerinitiatieven</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234730"/>
                  </a:ext>
                </a:extLst>
              </a:tr>
              <a:tr h="323938">
                <a:tc>
                  <a:txBody>
                    <a:bodyPr/>
                    <a:lstStyle/>
                    <a:p>
                      <a:pPr>
                        <a:lnSpc>
                          <a:spcPct val="107000"/>
                        </a:lnSpc>
                        <a:spcAft>
                          <a:spcPts val="800"/>
                        </a:spcAft>
                      </a:pPr>
                      <a:r>
                        <a:rPr lang="nl-NL"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 juni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800"/>
                        </a:spcAft>
                      </a:pPr>
                      <a:r>
                        <a:rPr lang="nl-N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800"/>
                        </a:spcAft>
                      </a:pPr>
                      <a:r>
                        <a:rPr lang="nl-N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Geen les;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800"/>
                        </a:spcAft>
                      </a:pPr>
                      <a:r>
                        <a:rPr lang="nl-N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Naar Ontdekstation voor maquette bouw</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462529693"/>
                  </a:ext>
                </a:extLst>
              </a:tr>
              <a:tr h="612520">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14 juni </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Calibri" panose="020F0502020204030204" pitchFamily="34" charset="0"/>
                        </a:rPr>
                        <a:t>4</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Calibri" panose="020F0502020204030204" pitchFamily="34" charset="0"/>
                        </a:rPr>
                        <a:t>Groen in de stad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a:effectLst/>
                          <a:latin typeface="Calibri" panose="020F0502020204030204" pitchFamily="34" charset="0"/>
                          <a:ea typeface="Calibri" panose="020F0502020204030204" pitchFamily="34" charset="0"/>
                          <a:cs typeface="Calibri" panose="020F0502020204030204" pitchFamily="34" charset="0"/>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Bewonersparticipatie, Groen in stedelijke omgeving</a:t>
                      </a:r>
                    </a:p>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Burgerinitiatieven, Stadstuinen</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305093"/>
                  </a:ext>
                </a:extLst>
              </a:tr>
              <a:tr h="612520">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21 juni </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Calibri" panose="020F0502020204030204" pitchFamily="34" charset="0"/>
                        </a:rPr>
                        <a:t>5</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Spelen in de stad </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Bewonersparticipatie, Groen in stedelijke omgeving</a:t>
                      </a:r>
                    </a:p>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Burgerinitiatieven, Stadstuinen</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235767"/>
                  </a:ext>
                </a:extLst>
              </a:tr>
              <a:tr h="820836">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28 juni  </a:t>
                      </a: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Calibri" panose="020F0502020204030204" pitchFamily="34" charset="0"/>
                        </a:rPr>
                        <a:t>6</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Calibri" panose="020F0502020204030204" pitchFamily="34" charset="0"/>
                        </a:rPr>
                        <a:t>Rol van organisaties bij inrichting van een gebied</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Calibri" panose="020F0502020204030204" pitchFamily="34" charset="0"/>
                        </a:rPr>
                        <a:t>Woningcoöperaties, Welzijnsorganisatie, De gemeente, Omgevingswet, Leefbaarheid</a:t>
                      </a:r>
                      <a:r>
                        <a:rPr lang="nl-NL" sz="1600">
                          <a:effectLst/>
                          <a:latin typeface="Calibri" panose="020F0502020204030204" pitchFamily="34" charset="0"/>
                          <a:ea typeface="Calibri" panose="020F0502020204030204" pitchFamily="34" charset="0"/>
                          <a:cs typeface="Calibri" panose="020F0502020204030204" pitchFamily="34" charset="0"/>
                        </a:rPr>
                        <a:t>, Bewonersparticipatie.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250" marR="63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898870"/>
                  </a:ext>
                </a:extLst>
              </a:tr>
            </a:tbl>
          </a:graphicData>
        </a:graphic>
      </p:graphicFrame>
    </p:spTree>
    <p:extLst>
      <p:ext uri="{BB962C8B-B14F-4D97-AF65-F5344CB8AC3E}">
        <p14:creationId xmlns:p14="http://schemas.microsoft.com/office/powerpoint/2010/main" val="4064488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3001AFEA-2442-4A9F-BA37-8C469F306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B751E874-0BC6-29DE-BD7B-27C0F60DB26B}"/>
              </a:ext>
            </a:extLst>
          </p:cNvPr>
          <p:cNvSpPr>
            <a:spLocks noGrp="1"/>
          </p:cNvSpPr>
          <p:nvPr>
            <p:ph type="title"/>
          </p:nvPr>
        </p:nvSpPr>
        <p:spPr>
          <a:xfrm>
            <a:off x="755120" y="3277823"/>
            <a:ext cx="5174207" cy="2971473"/>
          </a:xfrm>
        </p:spPr>
        <p:txBody>
          <a:bodyPr vert="horz" lIns="91440" tIns="45720" rIns="91440" bIns="45720" rtlCol="0" anchor="b">
            <a:normAutofit/>
          </a:bodyPr>
          <a:lstStyle/>
          <a:p>
            <a:r>
              <a:rPr lang="en-US" kern="1200" dirty="0" err="1">
                <a:solidFill>
                  <a:srgbClr val="FFFFFF"/>
                </a:solidFill>
                <a:latin typeface="+mj-lt"/>
                <a:ea typeface="+mj-ea"/>
                <a:cs typeface="+mj-cs"/>
              </a:rPr>
              <a:t>Succes</a:t>
            </a:r>
            <a:r>
              <a:rPr lang="en-US" kern="1200" dirty="0">
                <a:solidFill>
                  <a:srgbClr val="FFFFFF"/>
                </a:solidFill>
                <a:latin typeface="+mj-lt"/>
                <a:ea typeface="+mj-ea"/>
                <a:cs typeface="+mj-cs"/>
              </a:rPr>
              <a:t> met de </a:t>
            </a:r>
            <a:r>
              <a:rPr lang="en-US" kern="1200" dirty="0" err="1">
                <a:solidFill>
                  <a:srgbClr val="FFFFFF"/>
                </a:solidFill>
                <a:latin typeface="+mj-lt"/>
                <a:ea typeface="+mj-ea"/>
                <a:cs typeface="+mj-cs"/>
              </a:rPr>
              <a:t>laatste</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loodjes</a:t>
            </a:r>
            <a:r>
              <a:rPr lang="en-US" kern="1200" dirty="0">
                <a:solidFill>
                  <a:srgbClr val="FFFFFF"/>
                </a:solidFill>
                <a:latin typeface="+mj-lt"/>
                <a:ea typeface="+mj-ea"/>
                <a:cs typeface="+mj-cs"/>
              </a:rPr>
              <a:t>!</a:t>
            </a:r>
          </a:p>
        </p:txBody>
      </p:sp>
      <p:sp>
        <p:nvSpPr>
          <p:cNvPr id="19"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4"/>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872052">
            <a:off x="6113252"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44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E943D16-3567-4A9D-B954-77A6244D9BBD}"/>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dirty="0">
                <a:solidFill>
                  <a:schemeClr val="tx1"/>
                </a:solidFill>
                <a:latin typeface="+mj-lt"/>
                <a:ea typeface="+mj-ea"/>
                <a:cs typeface="+mj-cs"/>
              </a:rPr>
              <a:t>Wet- </a:t>
            </a:r>
            <a:r>
              <a:rPr lang="en-US" sz="6600" kern="1200" dirty="0" err="1">
                <a:solidFill>
                  <a:schemeClr val="tx1"/>
                </a:solidFill>
                <a:latin typeface="+mj-lt"/>
                <a:ea typeface="+mj-ea"/>
                <a:cs typeface="+mj-cs"/>
              </a:rPr>
              <a:t>en</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regelgeving</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en</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belangrijke</a:t>
            </a:r>
            <a:r>
              <a:rPr lang="en-US" sz="6600" kern="1200" dirty="0">
                <a:solidFill>
                  <a:schemeClr val="tx1"/>
                </a:solidFill>
                <a:latin typeface="+mj-lt"/>
                <a:ea typeface="+mj-ea"/>
                <a:cs typeface="+mj-cs"/>
              </a:rPr>
              <a:t> partners</a:t>
            </a:r>
          </a:p>
        </p:txBody>
      </p:sp>
      <p:sp>
        <p:nvSpPr>
          <p:cNvPr id="11"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31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D9738C-4863-4958-945F-823E912B1F20}"/>
              </a:ext>
            </a:extLst>
          </p:cNvPr>
          <p:cNvGraphicFramePr/>
          <p:nvPr/>
        </p:nvGraphicFramePr>
        <p:xfrm>
          <a:off x="2209800" y="1149986"/>
          <a:ext cx="8128000" cy="3091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vak 2">
            <a:extLst>
              <a:ext uri="{FF2B5EF4-FFF2-40B4-BE49-F238E27FC236}">
                <a16:creationId xmlns:a16="http://schemas.microsoft.com/office/drawing/2014/main" id="{A22AEFCC-2B6A-4088-939D-063B8FC1E54C}"/>
              </a:ext>
            </a:extLst>
          </p:cNvPr>
          <p:cNvSpPr txBox="1"/>
          <p:nvPr/>
        </p:nvSpPr>
        <p:spPr>
          <a:xfrm>
            <a:off x="1181100" y="948469"/>
            <a:ext cx="105029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Je gaat niet zomaar een gebied (HER-) inrichten</a:t>
            </a:r>
            <a:r>
              <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Rechthoek 3">
            <a:extLst>
              <a:ext uri="{FF2B5EF4-FFF2-40B4-BE49-F238E27FC236}">
                <a16:creationId xmlns:a16="http://schemas.microsoft.com/office/drawing/2014/main" id="{9DC3F823-310C-4BC7-80D1-47B7AB20DF44}"/>
              </a:ext>
            </a:extLst>
          </p:cNvPr>
          <p:cNvSpPr/>
          <p:nvPr/>
        </p:nvSpPr>
        <p:spPr>
          <a:xfrm>
            <a:off x="1611312" y="3825676"/>
            <a:ext cx="932497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Woningcoöperaties &amp; de gemeente in samenwerking met de bewoners  </a:t>
            </a:r>
          </a:p>
        </p:txBody>
      </p:sp>
      <p:sp>
        <p:nvSpPr>
          <p:cNvPr id="5" name="Rechthoek 4">
            <a:extLst>
              <a:ext uri="{FF2B5EF4-FFF2-40B4-BE49-F238E27FC236}">
                <a16:creationId xmlns:a16="http://schemas.microsoft.com/office/drawing/2014/main" id="{C2CEE088-CEFB-4596-A1EA-A62593C4324D}"/>
              </a:ext>
            </a:extLst>
          </p:cNvPr>
          <p:cNvSpPr/>
          <p:nvPr/>
        </p:nvSpPr>
        <p:spPr>
          <a:xfrm>
            <a:off x="662616" y="5186256"/>
            <a:ext cx="11222368" cy="76944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Wet- en regelgeving, bestemmingsplannen</a:t>
            </a:r>
            <a:r>
              <a:rPr lang="nl-NL" sz="4400" dirty="0">
                <a:solidFill>
                  <a:prstClr val="black"/>
                </a:solidFill>
                <a:latin typeface="Arial" panose="020B0604020202020204" pitchFamily="34" charset="0"/>
                <a:cs typeface="Arial" panose="020B0604020202020204" pitchFamily="34" charset="0"/>
              </a:rPr>
              <a:t>.</a:t>
            </a:r>
            <a:endPar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61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C3297D3-358E-4104-9343-CD4A8A589538}"/>
              </a:ext>
            </a:extLst>
          </p:cNvPr>
          <p:cNvSpPr/>
          <p:nvPr/>
        </p:nvSpPr>
        <p:spPr>
          <a:xfrm>
            <a:off x="630935" y="889000"/>
            <a:ext cx="9541764" cy="66949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Wet- en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regelgeving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bestemmingsplannen</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hthoek 2">
            <a:extLst>
              <a:ext uri="{FF2B5EF4-FFF2-40B4-BE49-F238E27FC236}">
                <a16:creationId xmlns:a16="http://schemas.microsoft.com/office/drawing/2014/main" id="{18E34DB0-81C9-49AE-83D6-B0F1F4DA2532}"/>
              </a:ext>
            </a:extLst>
          </p:cNvPr>
          <p:cNvSpPr/>
          <p:nvPr/>
        </p:nvSpPr>
        <p:spPr>
          <a:xfrm>
            <a:off x="726184" y="2045208"/>
            <a:ext cx="9351265" cy="3411272"/>
          </a:xfrm>
          <a:prstGeom prst="rect">
            <a:avLst/>
          </a:prstGeom>
        </p:spPr>
        <p:txBody>
          <a:bodyPr vert="horz" lIns="91440" tIns="45720" rIns="91440" bIns="45720" rtlCol="0" anchor="t">
            <a:norm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Bestemmingsplan</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2286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ruimtelijke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plannen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zoals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bestemmingsplannen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wijzigingsplannen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en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structuurvisies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staan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regels voor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bijvoorbeeld</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woningbouw</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winkels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bedrijven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en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groen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l" defTabSz="914400" rtl="0" eaLnBrk="1" fontAlgn="base" latinLnBrk="0" hangingPunct="1">
              <a:lnSpc>
                <a:spcPct val="10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2286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Een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ruimtelijk</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plan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regelt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waar</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en wat op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een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perceel</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gebouwd</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of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aangelegd</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mag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worden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welk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gebruik</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toegestaan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en wat de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toekomstige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ontwikkeling</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a:t>
            </a:r>
          </a:p>
        </p:txBody>
      </p:sp>
    </p:spTree>
    <p:extLst>
      <p:ext uri="{BB962C8B-B14F-4D97-AF65-F5344CB8AC3E}">
        <p14:creationId xmlns:p14="http://schemas.microsoft.com/office/powerpoint/2010/main" val="171979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8A739E9-6C4D-4461-B5E0-6F7DD1A2B87F}"/>
              </a:ext>
            </a:extLst>
          </p:cNvPr>
          <p:cNvPicPr>
            <a:picLocks noChangeAspect="1"/>
          </p:cNvPicPr>
          <p:nvPr/>
        </p:nvPicPr>
        <p:blipFill>
          <a:blip r:embed="rId2"/>
          <a:stretch>
            <a:fillRect/>
          </a:stretch>
        </p:blipFill>
        <p:spPr>
          <a:xfrm>
            <a:off x="1003301" y="741119"/>
            <a:ext cx="9998872" cy="5624365"/>
          </a:xfrm>
          <a:prstGeom prst="rect">
            <a:avLst/>
          </a:prstGeom>
        </p:spPr>
      </p:pic>
    </p:spTree>
    <p:extLst>
      <p:ext uri="{BB962C8B-B14F-4D97-AF65-F5344CB8AC3E}">
        <p14:creationId xmlns:p14="http://schemas.microsoft.com/office/powerpoint/2010/main" val="22241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F75F4-B29E-4570-9A88-30236913FC25}"/>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Taken gemeente</a:t>
            </a:r>
          </a:p>
        </p:txBody>
      </p:sp>
      <p:sp>
        <p:nvSpPr>
          <p:cNvPr id="3" name="Tijdelijke aanduiding voor inhoud 2">
            <a:extLst>
              <a:ext uri="{FF2B5EF4-FFF2-40B4-BE49-F238E27FC236}">
                <a16:creationId xmlns:a16="http://schemas.microsoft.com/office/drawing/2014/main" id="{6A5ADA28-86E8-4EBD-83B2-B294FBD55F86}"/>
              </a:ext>
            </a:extLst>
          </p:cNvPr>
          <p:cNvSpPr>
            <a:spLocks noGrp="1"/>
          </p:cNvSpPr>
          <p:nvPr>
            <p:ph idx="1"/>
          </p:nvPr>
        </p:nvSpPr>
        <p:spPr/>
        <p:txBody>
          <a:bodyPr>
            <a:normAutofit fontScale="85000" lnSpcReduction="20000"/>
          </a:bodyPr>
          <a:lstStyle/>
          <a:p>
            <a:pPr marL="0" indent="0">
              <a:buNone/>
            </a:pPr>
            <a:r>
              <a:rPr lang="nl-NL" dirty="0">
                <a:cs typeface="Arial" panose="020B0604020202020204" pitchFamily="34" charset="0"/>
              </a:rPr>
              <a:t>Een gemeente heeft een aantal wettelijke taken (basis voor alle inwoners):</a:t>
            </a:r>
          </a:p>
          <a:p>
            <a:r>
              <a:rPr lang="nl-NL" dirty="0">
                <a:cs typeface="Arial" panose="020B0604020202020204" pitchFamily="34" charset="0"/>
              </a:rPr>
              <a:t>Huisvesting </a:t>
            </a:r>
          </a:p>
          <a:p>
            <a:r>
              <a:rPr lang="nl-NL" dirty="0">
                <a:cs typeface="Arial" panose="020B0604020202020204" pitchFamily="34" charset="0"/>
              </a:rPr>
              <a:t>Zorg/gezondheid</a:t>
            </a:r>
          </a:p>
          <a:p>
            <a:r>
              <a:rPr lang="nl-NL" dirty="0">
                <a:cs typeface="Arial" panose="020B0604020202020204" pitchFamily="34" charset="0"/>
              </a:rPr>
              <a:t>Veiligheid en openbare orde</a:t>
            </a:r>
          </a:p>
          <a:p>
            <a:r>
              <a:rPr lang="nl-NL" dirty="0">
                <a:cs typeface="Arial" panose="020B0604020202020204" pitchFamily="34" charset="0"/>
              </a:rPr>
              <a:t>Onderwijs</a:t>
            </a:r>
          </a:p>
          <a:p>
            <a:r>
              <a:rPr lang="nl-NL" dirty="0">
                <a:cs typeface="Arial" panose="020B0604020202020204" pitchFamily="34" charset="0"/>
              </a:rPr>
              <a:t>Sociaal minimum (inkomen)</a:t>
            </a:r>
          </a:p>
          <a:p>
            <a:r>
              <a:rPr lang="nl-NL" dirty="0">
                <a:cs typeface="Arial" panose="020B0604020202020204" pitchFamily="34" charset="0"/>
              </a:rPr>
              <a:t>Participatie (vanaf 2022 in de nieuwe </a:t>
            </a:r>
            <a:r>
              <a:rPr lang="nl-NL" dirty="0" err="1">
                <a:cs typeface="Arial" panose="020B0604020202020204" pitchFamily="34" charset="0"/>
              </a:rPr>
              <a:t>Omgevingwet</a:t>
            </a:r>
            <a:r>
              <a:rPr lang="nl-NL" dirty="0">
                <a:cs typeface="Arial" panose="020B0604020202020204" pitchFamily="34" charset="0"/>
              </a:rPr>
              <a:t>: dialoog met bewoners en bedrijven)</a:t>
            </a:r>
          </a:p>
          <a:p>
            <a:pPr marL="0" indent="0">
              <a:buNone/>
            </a:pPr>
            <a:endParaRPr lang="nl-NL" dirty="0">
              <a:cs typeface="Arial" panose="020B0604020202020204" pitchFamily="34" charset="0"/>
            </a:endParaRPr>
          </a:p>
          <a:p>
            <a:pPr marL="0" indent="0">
              <a:buNone/>
            </a:pPr>
            <a:r>
              <a:rPr lang="nl-NL" sz="3300" i="1" dirty="0">
                <a:cs typeface="Arial" panose="020B0604020202020204" pitchFamily="34" charset="0"/>
              </a:rPr>
              <a:t>Niet wettelijk zijn dus leefbaarheid/sociale samenhang/wijkgericht werken etc.</a:t>
            </a:r>
          </a:p>
        </p:txBody>
      </p:sp>
      <p:pic>
        <p:nvPicPr>
          <p:cNvPr id="4" name="Afbeelding 3">
            <a:extLst>
              <a:ext uri="{FF2B5EF4-FFF2-40B4-BE49-F238E27FC236}">
                <a16:creationId xmlns:a16="http://schemas.microsoft.com/office/drawing/2014/main" id="{A0F22FF7-425E-4789-82DE-616EDA414BF5}"/>
              </a:ext>
            </a:extLst>
          </p:cNvPr>
          <p:cNvPicPr>
            <a:picLocks noChangeAspect="1"/>
          </p:cNvPicPr>
          <p:nvPr/>
        </p:nvPicPr>
        <p:blipFill>
          <a:blip r:embed="rId2"/>
          <a:stretch>
            <a:fillRect/>
          </a:stretch>
        </p:blipFill>
        <p:spPr>
          <a:xfrm>
            <a:off x="7601296" y="2516591"/>
            <a:ext cx="3619500" cy="1266825"/>
          </a:xfrm>
          <a:prstGeom prst="rect">
            <a:avLst/>
          </a:prstGeom>
        </p:spPr>
      </p:pic>
    </p:spTree>
    <p:extLst>
      <p:ext uri="{BB962C8B-B14F-4D97-AF65-F5344CB8AC3E}">
        <p14:creationId xmlns:p14="http://schemas.microsoft.com/office/powerpoint/2010/main" val="53590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A04EA-2CFE-41E0-A81F-B28794186A31}"/>
              </a:ext>
            </a:extLst>
          </p:cNvPr>
          <p:cNvSpPr>
            <a:spLocks noGrp="1"/>
          </p:cNvSpPr>
          <p:nvPr>
            <p:ph type="title"/>
          </p:nvPr>
        </p:nvSpPr>
        <p:spPr/>
        <p:txBody>
          <a:bodyPr/>
          <a:lstStyle/>
          <a:p>
            <a:r>
              <a:rPr lang="nl-NL" dirty="0">
                <a:latin typeface="+mn-lt"/>
                <a:cs typeface="Arial" panose="020B0604020202020204" pitchFamily="34" charset="0"/>
              </a:rPr>
              <a:t>Woningbouwcorporaties</a:t>
            </a:r>
          </a:p>
        </p:txBody>
      </p:sp>
      <p:sp>
        <p:nvSpPr>
          <p:cNvPr id="3" name="Tijdelijke aanduiding voor inhoud 2">
            <a:extLst>
              <a:ext uri="{FF2B5EF4-FFF2-40B4-BE49-F238E27FC236}">
                <a16:creationId xmlns:a16="http://schemas.microsoft.com/office/drawing/2014/main" id="{108EC197-E97C-4FA7-9234-C4C73AA66B98}"/>
              </a:ext>
            </a:extLst>
          </p:cNvPr>
          <p:cNvSpPr>
            <a:spLocks noGrp="1"/>
          </p:cNvSpPr>
          <p:nvPr>
            <p:ph idx="1"/>
          </p:nvPr>
        </p:nvSpPr>
        <p:spPr>
          <a:xfrm>
            <a:off x="838200" y="1929384"/>
            <a:ext cx="5257800" cy="4251960"/>
          </a:xfrm>
        </p:spPr>
        <p:txBody>
          <a:bodyPr>
            <a:normAutofit/>
          </a:bodyPr>
          <a:lstStyle/>
          <a:p>
            <a:pPr marL="0" indent="0">
              <a:buNone/>
            </a:pPr>
            <a:r>
              <a:rPr lang="nl-NL" sz="2000" dirty="0">
                <a:cs typeface="Arial" panose="020B0604020202020204" pitchFamily="34" charset="0"/>
              </a:rPr>
              <a:t>Wonen </a:t>
            </a:r>
            <a:r>
              <a:rPr lang="nl-NL" sz="2000" dirty="0" err="1">
                <a:cs typeface="Arial" panose="020B0604020202020204" pitchFamily="34" charset="0"/>
              </a:rPr>
              <a:t>Breburg</a:t>
            </a:r>
            <a:r>
              <a:rPr lang="nl-NL" sz="2000" dirty="0">
                <a:cs typeface="Arial" panose="020B0604020202020204" pitchFamily="34" charset="0"/>
              </a:rPr>
              <a:t>, </a:t>
            </a:r>
            <a:r>
              <a:rPr lang="nl-NL" sz="2000" dirty="0" err="1">
                <a:cs typeface="Arial" panose="020B0604020202020204" pitchFamily="34" charset="0"/>
              </a:rPr>
              <a:t>Tiwos</a:t>
            </a:r>
            <a:r>
              <a:rPr lang="nl-NL" sz="2000" dirty="0">
                <a:cs typeface="Arial" panose="020B0604020202020204" pitchFamily="34" charset="0"/>
              </a:rPr>
              <a:t> en TBV zijn grote corporaties in Tilburg</a:t>
            </a:r>
          </a:p>
          <a:p>
            <a:pPr marL="0" indent="0">
              <a:buNone/>
            </a:pPr>
            <a:r>
              <a:rPr lang="nl-NL" sz="2000" dirty="0">
                <a:cs typeface="Arial" panose="020B0604020202020204" pitchFamily="34" charset="0"/>
              </a:rPr>
              <a:t>Corporaties heeft 3 functies:</a:t>
            </a:r>
          </a:p>
          <a:p>
            <a:pPr marL="0" indent="0">
              <a:buNone/>
            </a:pPr>
            <a:r>
              <a:rPr lang="nl-NL" sz="2000" dirty="0">
                <a:cs typeface="Arial" panose="020B0604020202020204" pitchFamily="34" charset="0"/>
              </a:rPr>
              <a:t>1. zorgen voor betaalbare woningen in de sociale huursector</a:t>
            </a:r>
          </a:p>
          <a:p>
            <a:pPr marL="0" indent="0">
              <a:buNone/>
            </a:pPr>
            <a:r>
              <a:rPr lang="nl-NL" sz="2000" dirty="0">
                <a:cs typeface="Arial" panose="020B0604020202020204" pitchFamily="34" charset="0"/>
              </a:rPr>
              <a:t>2.  zorgen voor duurzame woningen</a:t>
            </a:r>
          </a:p>
          <a:p>
            <a:pPr marL="0" indent="0">
              <a:buNone/>
            </a:pPr>
            <a:r>
              <a:rPr lang="nl-NL" sz="2000" dirty="0">
                <a:cs typeface="Arial" panose="020B0604020202020204" pitchFamily="34" charset="0"/>
              </a:rPr>
              <a:t>3.  zorgen voor leefbare woonomgeving</a:t>
            </a:r>
          </a:p>
          <a:p>
            <a:pPr marL="0" indent="0">
              <a:buNone/>
            </a:pPr>
            <a:endParaRPr lang="nl-NL" sz="1200" dirty="0"/>
          </a:p>
        </p:txBody>
      </p:sp>
      <p:sp>
        <p:nvSpPr>
          <p:cNvPr id="4" name="Tekstvak 3">
            <a:extLst>
              <a:ext uri="{FF2B5EF4-FFF2-40B4-BE49-F238E27FC236}">
                <a16:creationId xmlns:a16="http://schemas.microsoft.com/office/drawing/2014/main" id="{2884BE1D-5992-4901-8289-5E99443EB1FF}"/>
              </a:ext>
            </a:extLst>
          </p:cNvPr>
          <p:cNvSpPr txBox="1"/>
          <p:nvPr/>
        </p:nvSpPr>
        <p:spPr>
          <a:xfrm>
            <a:off x="6592829" y="1780151"/>
            <a:ext cx="514021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Meestal kent een corporatie 4 afdelingen: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Strategie, onderzoek en vastgoed (bijvoorbeeld nieuwbouw of renovatie)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Leefbaarheid en overlast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Huurincasso</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Onderhoud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 partners zijn: gemeente, zorg/welzijn, toezicht/politie en huurderscommissies</a:t>
            </a:r>
          </a:p>
        </p:txBody>
      </p:sp>
      <p:pic>
        <p:nvPicPr>
          <p:cNvPr id="5" name="Afbeelding 4">
            <a:extLst>
              <a:ext uri="{FF2B5EF4-FFF2-40B4-BE49-F238E27FC236}">
                <a16:creationId xmlns:a16="http://schemas.microsoft.com/office/drawing/2014/main" id="{5C1B9881-6440-4B17-819D-5969BFE09DDA}"/>
              </a:ext>
            </a:extLst>
          </p:cNvPr>
          <p:cNvPicPr>
            <a:picLocks noChangeAspect="1"/>
          </p:cNvPicPr>
          <p:nvPr/>
        </p:nvPicPr>
        <p:blipFill>
          <a:blip r:embed="rId2"/>
          <a:stretch>
            <a:fillRect/>
          </a:stretch>
        </p:blipFill>
        <p:spPr>
          <a:xfrm>
            <a:off x="412862" y="4881169"/>
            <a:ext cx="2695575" cy="1695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a:extLst>
              <a:ext uri="{FF2B5EF4-FFF2-40B4-BE49-F238E27FC236}">
                <a16:creationId xmlns:a16="http://schemas.microsoft.com/office/drawing/2014/main" id="{BF0BCCAA-530D-452C-BA7F-7047FB25205C}"/>
              </a:ext>
            </a:extLst>
          </p:cNvPr>
          <p:cNvPicPr>
            <a:picLocks noChangeAspect="1"/>
          </p:cNvPicPr>
          <p:nvPr/>
        </p:nvPicPr>
        <p:blipFill>
          <a:blip r:embed="rId3"/>
          <a:stretch>
            <a:fillRect/>
          </a:stretch>
        </p:blipFill>
        <p:spPr>
          <a:xfrm>
            <a:off x="3900599" y="4881169"/>
            <a:ext cx="2987563" cy="1673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a:extLst>
              <a:ext uri="{FF2B5EF4-FFF2-40B4-BE49-F238E27FC236}">
                <a16:creationId xmlns:a16="http://schemas.microsoft.com/office/drawing/2014/main" id="{721E2917-73CA-478D-A11C-4182FC93B48F}"/>
              </a:ext>
            </a:extLst>
          </p:cNvPr>
          <p:cNvPicPr>
            <a:picLocks noChangeAspect="1"/>
          </p:cNvPicPr>
          <p:nvPr/>
        </p:nvPicPr>
        <p:blipFill>
          <a:blip r:embed="rId4"/>
          <a:stretch>
            <a:fillRect/>
          </a:stretch>
        </p:blipFill>
        <p:spPr>
          <a:xfrm>
            <a:off x="7369061" y="5421713"/>
            <a:ext cx="4171950" cy="1095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859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A46B296-9B96-409E-85DD-67741D901A7B}"/>
              </a:ext>
            </a:extLst>
          </p:cNvPr>
          <p:cNvPicPr>
            <a:picLocks noChangeAspect="1"/>
          </p:cNvPicPr>
          <p:nvPr/>
        </p:nvPicPr>
        <p:blipFill>
          <a:blip r:embed="rId2"/>
          <a:stretch>
            <a:fillRect/>
          </a:stretch>
        </p:blipFill>
        <p:spPr>
          <a:xfrm>
            <a:off x="2598815" y="419641"/>
            <a:ext cx="6512527" cy="6121986"/>
          </a:xfrm>
          <a:prstGeom prst="rect">
            <a:avLst/>
          </a:prstGeom>
        </p:spPr>
      </p:pic>
    </p:spTree>
    <p:extLst>
      <p:ext uri="{BB962C8B-B14F-4D97-AF65-F5344CB8AC3E}">
        <p14:creationId xmlns:p14="http://schemas.microsoft.com/office/powerpoint/2010/main" val="16797763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D4F2AD-2847-411E-B22B-BCA720DA8478}">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58B2B4CF-04D6-49F6-B729-51C757041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7A0AF6-F592-4986-8DAD-204887372B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TotalTime>
  <Words>847</Words>
  <Application>Microsoft Office PowerPoint</Application>
  <PresentationFormat>Breedbeeld</PresentationFormat>
  <Paragraphs>127</Paragraphs>
  <Slides>21</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21</vt:i4>
      </vt:variant>
    </vt:vector>
  </HeadingPairs>
  <TitlesOfParts>
    <vt:vector size="27" baseType="lpstr">
      <vt:lpstr>Arial</vt:lpstr>
      <vt:lpstr>Calibri</vt:lpstr>
      <vt:lpstr>Calibri Light</vt:lpstr>
      <vt:lpstr>Gisha</vt:lpstr>
      <vt:lpstr>Kantoorthema</vt:lpstr>
      <vt:lpstr>1_Kantoorthema</vt:lpstr>
      <vt:lpstr>Laatste les Stad en wijk</vt:lpstr>
      <vt:lpstr>Programma</vt:lpstr>
      <vt:lpstr>Wet- en regelgeving en  belangrijke partners</vt:lpstr>
      <vt:lpstr>PowerPoint-presentatie</vt:lpstr>
      <vt:lpstr>PowerPoint-presentatie</vt:lpstr>
      <vt:lpstr>PowerPoint-presentatie</vt:lpstr>
      <vt:lpstr>Taken gemeente</vt:lpstr>
      <vt:lpstr>Woningbouwcorporaties</vt:lpstr>
      <vt:lpstr>PowerPoint-presentatie</vt:lpstr>
      <vt:lpstr>PowerPoint-presentatie</vt:lpstr>
      <vt:lpstr>Aan de slag als een woonconsulent: </vt:lpstr>
      <vt:lpstr>Terugkoppeling van de groepen</vt:lpstr>
      <vt:lpstr>Andere partners in de wijk bij de herinrichting van een gebied:</vt:lpstr>
      <vt:lpstr>Omgevingswet</vt:lpstr>
      <vt:lpstr>PowerPoint-presentatie</vt:lpstr>
      <vt:lpstr>PowerPoint-presentatie</vt:lpstr>
      <vt:lpstr>PowerPoint-presentatie</vt:lpstr>
      <vt:lpstr>PowerPoint-presentatie</vt:lpstr>
      <vt:lpstr>Korte herhaling en jullie vragen! </vt:lpstr>
      <vt:lpstr>PowerPoint-presentatie</vt:lpstr>
      <vt:lpstr>Succes met de laatste loodjes!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Laatste les Stad en wijk</dc:title>
  <dc:creator>Pascalle Cup</dc:creator>
  <cp:lastModifiedBy>Pascalle Cup</cp:lastModifiedBy>
  <cp:revision>1</cp:revision>
  <dcterms:created xsi:type="dcterms:W3CDTF">2022-06-27T13:39:26Z</dcterms:created>
  <dcterms:modified xsi:type="dcterms:W3CDTF">2022-06-28T09:14:50Z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